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16" r:id="rId14"/>
    <p:sldId id="317" r:id="rId15"/>
    <p:sldId id="318" r:id="rId16"/>
    <p:sldId id="268" r:id="rId17"/>
    <p:sldId id="269" r:id="rId18"/>
    <p:sldId id="270" r:id="rId19"/>
    <p:sldId id="271" r:id="rId20"/>
    <p:sldId id="272" r:id="rId21"/>
    <p:sldId id="273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274" r:id="rId46"/>
    <p:sldId id="319" r:id="rId47"/>
    <p:sldId id="320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321" r:id="rId69"/>
    <p:sldId id="322" r:id="rId70"/>
    <p:sldId id="295" r:id="rId71"/>
    <p:sldId id="313" r:id="rId72"/>
    <p:sldId id="296" r:id="rId73"/>
    <p:sldId id="314" r:id="rId74"/>
    <p:sldId id="297" r:id="rId75"/>
    <p:sldId id="298" r:id="rId76"/>
    <p:sldId id="299" r:id="rId77"/>
    <p:sldId id="300" r:id="rId78"/>
    <p:sldId id="301" r:id="rId79"/>
    <p:sldId id="302" r:id="rId80"/>
    <p:sldId id="303" r:id="rId81"/>
    <p:sldId id="304" r:id="rId82"/>
    <p:sldId id="305" r:id="rId83"/>
    <p:sldId id="306" r:id="rId84"/>
    <p:sldId id="307" r:id="rId85"/>
    <p:sldId id="308" r:id="rId86"/>
    <p:sldId id="309" r:id="rId87"/>
    <p:sldId id="310" r:id="rId88"/>
    <p:sldId id="311" r:id="rId8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A8E604-B35C-4847-AACE-AD848D2A1A1A}">
  <a:tblStyle styleId="{63A8E604-B35C-4847-AACE-AD848D2A1A1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tcBdr/>
        <a:fill>
          <a:solidFill>
            <a:srgbClr val="E0E0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0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9497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604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651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69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55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424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72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381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761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775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330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59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519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92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617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71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222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4749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53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299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895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682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268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55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07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620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1261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836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270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07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244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058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0899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07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9054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573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8607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823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144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759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386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286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8764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7806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470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5780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337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0903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3140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9484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588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5295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80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846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451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2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09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Times New Roman"/>
              <a:buNone/>
              <a:defRPr sz="6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9628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1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51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67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6933">
              <a:spcBef>
                <a:spcPts val="180"/>
              </a:spcBef>
            </a:pPr>
            <a:r>
              <a:rPr lang="en-IN" smtClean="0"/>
              <a:t>Andrew</a:t>
            </a:r>
            <a:r>
              <a:rPr lang="en-IN" spc="-80" smtClean="0"/>
              <a:t> </a:t>
            </a:r>
            <a:r>
              <a:rPr lang="en-IN" spc="-33" smtClean="0"/>
              <a:t>Ng</a:t>
            </a:r>
            <a:endParaRPr lang="en-IN" spc="-3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899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67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6933">
              <a:spcBef>
                <a:spcPts val="180"/>
              </a:spcBef>
            </a:pPr>
            <a:r>
              <a:rPr lang="en-IN" smtClean="0"/>
              <a:t>Andrew</a:t>
            </a:r>
            <a:r>
              <a:rPr lang="en-IN" spc="-80" smtClean="0"/>
              <a:t> </a:t>
            </a:r>
            <a:r>
              <a:rPr lang="en-IN" spc="-33" smtClean="0"/>
              <a:t>Ng</a:t>
            </a:r>
            <a:endParaRPr lang="en-IN" spc="-3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278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  <a:defRPr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  <a:defRPr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  <a:defRPr sz="4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63" Type="http://schemas.openxmlformats.org/officeDocument/2006/relationships/image" Target="../media/image76.png"/><Relationship Id="rId68" Type="http://schemas.openxmlformats.org/officeDocument/2006/relationships/image" Target="../media/image81.png"/><Relationship Id="rId76" Type="http://schemas.openxmlformats.org/officeDocument/2006/relationships/image" Target="../media/image89.png"/><Relationship Id="rId7" Type="http://schemas.openxmlformats.org/officeDocument/2006/relationships/image" Target="../media/image20.png"/><Relationship Id="rId71" Type="http://schemas.openxmlformats.org/officeDocument/2006/relationships/image" Target="../media/image84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74" Type="http://schemas.openxmlformats.org/officeDocument/2006/relationships/image" Target="../media/image87.png"/><Relationship Id="rId79" Type="http://schemas.openxmlformats.org/officeDocument/2006/relationships/image" Target="../media/image92.png"/><Relationship Id="rId5" Type="http://schemas.openxmlformats.org/officeDocument/2006/relationships/image" Target="../media/image18.png"/><Relationship Id="rId61" Type="http://schemas.openxmlformats.org/officeDocument/2006/relationships/image" Target="../media/image74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6.png"/><Relationship Id="rId78" Type="http://schemas.openxmlformats.org/officeDocument/2006/relationships/image" Target="../media/image91.png"/><Relationship Id="rId81" Type="http://schemas.openxmlformats.org/officeDocument/2006/relationships/image" Target="../media/image9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69.png"/><Relationship Id="rId64" Type="http://schemas.openxmlformats.org/officeDocument/2006/relationships/image" Target="../media/image77.png"/><Relationship Id="rId69" Type="http://schemas.openxmlformats.org/officeDocument/2006/relationships/image" Target="../media/image82.png"/><Relationship Id="rId77" Type="http://schemas.openxmlformats.org/officeDocument/2006/relationships/image" Target="../media/image90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72" Type="http://schemas.openxmlformats.org/officeDocument/2006/relationships/image" Target="../media/image85.png"/><Relationship Id="rId80" Type="http://schemas.openxmlformats.org/officeDocument/2006/relationships/image" Target="../media/image93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70" Type="http://schemas.openxmlformats.org/officeDocument/2006/relationships/image" Target="../media/image83.png"/><Relationship Id="rId75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9" Type="http://schemas.openxmlformats.org/officeDocument/2006/relationships/image" Target="../media/image132.png"/><Relationship Id="rId21" Type="http://schemas.openxmlformats.org/officeDocument/2006/relationships/image" Target="../media/image114.png"/><Relationship Id="rId34" Type="http://schemas.openxmlformats.org/officeDocument/2006/relationships/image" Target="../media/image127.png"/><Relationship Id="rId42" Type="http://schemas.openxmlformats.org/officeDocument/2006/relationships/image" Target="../media/image135.png"/><Relationship Id="rId47" Type="http://schemas.openxmlformats.org/officeDocument/2006/relationships/image" Target="../media/image140.png"/><Relationship Id="rId50" Type="http://schemas.openxmlformats.org/officeDocument/2006/relationships/image" Target="../media/image143.png"/><Relationship Id="rId55" Type="http://schemas.openxmlformats.org/officeDocument/2006/relationships/image" Target="../media/image148.png"/><Relationship Id="rId63" Type="http://schemas.openxmlformats.org/officeDocument/2006/relationships/image" Target="../media/image156.png"/><Relationship Id="rId68" Type="http://schemas.openxmlformats.org/officeDocument/2006/relationships/image" Target="../media/image161.png"/><Relationship Id="rId76" Type="http://schemas.openxmlformats.org/officeDocument/2006/relationships/image" Target="../media/image169.png"/><Relationship Id="rId84" Type="http://schemas.openxmlformats.org/officeDocument/2006/relationships/image" Target="../media/image177.png"/><Relationship Id="rId89" Type="http://schemas.openxmlformats.org/officeDocument/2006/relationships/image" Target="../media/image182.png"/><Relationship Id="rId7" Type="http://schemas.openxmlformats.org/officeDocument/2006/relationships/image" Target="../media/image100.png"/><Relationship Id="rId71" Type="http://schemas.openxmlformats.org/officeDocument/2006/relationships/image" Target="../media/image164.png"/><Relationship Id="rId92" Type="http://schemas.openxmlformats.org/officeDocument/2006/relationships/image" Target="../media/image185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29" Type="http://schemas.openxmlformats.org/officeDocument/2006/relationships/image" Target="../media/image122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45" Type="http://schemas.openxmlformats.org/officeDocument/2006/relationships/image" Target="../media/image138.png"/><Relationship Id="rId53" Type="http://schemas.openxmlformats.org/officeDocument/2006/relationships/image" Target="../media/image146.png"/><Relationship Id="rId58" Type="http://schemas.openxmlformats.org/officeDocument/2006/relationships/image" Target="../media/image151.png"/><Relationship Id="rId66" Type="http://schemas.openxmlformats.org/officeDocument/2006/relationships/image" Target="../media/image159.png"/><Relationship Id="rId74" Type="http://schemas.openxmlformats.org/officeDocument/2006/relationships/image" Target="../media/image167.png"/><Relationship Id="rId79" Type="http://schemas.openxmlformats.org/officeDocument/2006/relationships/image" Target="../media/image172.png"/><Relationship Id="rId87" Type="http://schemas.openxmlformats.org/officeDocument/2006/relationships/image" Target="../media/image180.png"/><Relationship Id="rId5" Type="http://schemas.openxmlformats.org/officeDocument/2006/relationships/image" Target="../media/image98.png"/><Relationship Id="rId61" Type="http://schemas.openxmlformats.org/officeDocument/2006/relationships/image" Target="../media/image154.png"/><Relationship Id="rId82" Type="http://schemas.openxmlformats.org/officeDocument/2006/relationships/image" Target="../media/image175.png"/><Relationship Id="rId90" Type="http://schemas.openxmlformats.org/officeDocument/2006/relationships/image" Target="../media/image183.png"/><Relationship Id="rId19" Type="http://schemas.openxmlformats.org/officeDocument/2006/relationships/image" Target="../media/image11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3" Type="http://schemas.openxmlformats.org/officeDocument/2006/relationships/image" Target="../media/image136.png"/><Relationship Id="rId48" Type="http://schemas.openxmlformats.org/officeDocument/2006/relationships/image" Target="../media/image141.png"/><Relationship Id="rId56" Type="http://schemas.openxmlformats.org/officeDocument/2006/relationships/image" Target="../media/image149.png"/><Relationship Id="rId64" Type="http://schemas.openxmlformats.org/officeDocument/2006/relationships/image" Target="../media/image157.png"/><Relationship Id="rId69" Type="http://schemas.openxmlformats.org/officeDocument/2006/relationships/image" Target="../media/image162.png"/><Relationship Id="rId77" Type="http://schemas.openxmlformats.org/officeDocument/2006/relationships/image" Target="../media/image170.png"/><Relationship Id="rId8" Type="http://schemas.openxmlformats.org/officeDocument/2006/relationships/image" Target="../media/image101.png"/><Relationship Id="rId51" Type="http://schemas.openxmlformats.org/officeDocument/2006/relationships/image" Target="../media/image144.png"/><Relationship Id="rId72" Type="http://schemas.openxmlformats.org/officeDocument/2006/relationships/image" Target="../media/image165.png"/><Relationship Id="rId80" Type="http://schemas.openxmlformats.org/officeDocument/2006/relationships/image" Target="../media/image173.png"/><Relationship Id="rId85" Type="http://schemas.openxmlformats.org/officeDocument/2006/relationships/image" Target="../media/image178.png"/><Relationship Id="rId93" Type="http://schemas.openxmlformats.org/officeDocument/2006/relationships/image" Target="../media/image186.png"/><Relationship Id="rId3" Type="http://schemas.openxmlformats.org/officeDocument/2006/relationships/image" Target="../media/image96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46" Type="http://schemas.openxmlformats.org/officeDocument/2006/relationships/image" Target="../media/image139.png"/><Relationship Id="rId59" Type="http://schemas.openxmlformats.org/officeDocument/2006/relationships/image" Target="../media/image152.png"/><Relationship Id="rId67" Type="http://schemas.openxmlformats.org/officeDocument/2006/relationships/image" Target="../media/image160.png"/><Relationship Id="rId20" Type="http://schemas.openxmlformats.org/officeDocument/2006/relationships/image" Target="../media/image113.png"/><Relationship Id="rId41" Type="http://schemas.openxmlformats.org/officeDocument/2006/relationships/image" Target="../media/image134.png"/><Relationship Id="rId54" Type="http://schemas.openxmlformats.org/officeDocument/2006/relationships/image" Target="../media/image147.png"/><Relationship Id="rId62" Type="http://schemas.openxmlformats.org/officeDocument/2006/relationships/image" Target="../media/image155.png"/><Relationship Id="rId70" Type="http://schemas.openxmlformats.org/officeDocument/2006/relationships/image" Target="../media/image163.png"/><Relationship Id="rId75" Type="http://schemas.openxmlformats.org/officeDocument/2006/relationships/image" Target="../media/image168.png"/><Relationship Id="rId83" Type="http://schemas.openxmlformats.org/officeDocument/2006/relationships/image" Target="../media/image176.png"/><Relationship Id="rId88" Type="http://schemas.openxmlformats.org/officeDocument/2006/relationships/image" Target="../media/image181.png"/><Relationship Id="rId91" Type="http://schemas.openxmlformats.org/officeDocument/2006/relationships/image" Target="../media/image1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49" Type="http://schemas.openxmlformats.org/officeDocument/2006/relationships/image" Target="../media/image142.png"/><Relationship Id="rId57" Type="http://schemas.openxmlformats.org/officeDocument/2006/relationships/image" Target="../media/image150.png"/><Relationship Id="rId10" Type="http://schemas.openxmlformats.org/officeDocument/2006/relationships/image" Target="../media/image103.png"/><Relationship Id="rId31" Type="http://schemas.openxmlformats.org/officeDocument/2006/relationships/image" Target="../media/image124.png"/><Relationship Id="rId44" Type="http://schemas.openxmlformats.org/officeDocument/2006/relationships/image" Target="../media/image137.png"/><Relationship Id="rId52" Type="http://schemas.openxmlformats.org/officeDocument/2006/relationships/image" Target="../media/image145.png"/><Relationship Id="rId60" Type="http://schemas.openxmlformats.org/officeDocument/2006/relationships/image" Target="../media/image153.png"/><Relationship Id="rId65" Type="http://schemas.openxmlformats.org/officeDocument/2006/relationships/image" Target="../media/image158.png"/><Relationship Id="rId73" Type="http://schemas.openxmlformats.org/officeDocument/2006/relationships/image" Target="../media/image166.png"/><Relationship Id="rId78" Type="http://schemas.openxmlformats.org/officeDocument/2006/relationships/image" Target="../media/image171.png"/><Relationship Id="rId81" Type="http://schemas.openxmlformats.org/officeDocument/2006/relationships/image" Target="../media/image174.png"/><Relationship Id="rId86" Type="http://schemas.openxmlformats.org/officeDocument/2006/relationships/image" Target="../media/image179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26" Type="http://schemas.openxmlformats.org/officeDocument/2006/relationships/image" Target="../media/image250.png"/><Relationship Id="rId39" Type="http://schemas.openxmlformats.org/officeDocument/2006/relationships/image" Target="../media/image263.png"/><Relationship Id="rId3" Type="http://schemas.openxmlformats.org/officeDocument/2006/relationships/image" Target="../media/image227.png"/><Relationship Id="rId21" Type="http://schemas.openxmlformats.org/officeDocument/2006/relationships/image" Target="../media/image245.png"/><Relationship Id="rId34" Type="http://schemas.openxmlformats.org/officeDocument/2006/relationships/image" Target="../media/image258.png"/><Relationship Id="rId42" Type="http://schemas.openxmlformats.org/officeDocument/2006/relationships/image" Target="../media/image266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33" Type="http://schemas.openxmlformats.org/officeDocument/2006/relationships/image" Target="../media/image257.png"/><Relationship Id="rId38" Type="http://schemas.openxmlformats.org/officeDocument/2006/relationships/image" Target="../media/image262.png"/><Relationship Id="rId2" Type="http://schemas.openxmlformats.org/officeDocument/2006/relationships/image" Target="../media/image226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29" Type="http://schemas.openxmlformats.org/officeDocument/2006/relationships/image" Target="../media/image253.png"/><Relationship Id="rId41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24" Type="http://schemas.openxmlformats.org/officeDocument/2006/relationships/image" Target="../media/image248.png"/><Relationship Id="rId32" Type="http://schemas.openxmlformats.org/officeDocument/2006/relationships/image" Target="../media/image256.png"/><Relationship Id="rId37" Type="http://schemas.openxmlformats.org/officeDocument/2006/relationships/image" Target="../media/image261.png"/><Relationship Id="rId40" Type="http://schemas.openxmlformats.org/officeDocument/2006/relationships/image" Target="../media/image264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36" Type="http://schemas.openxmlformats.org/officeDocument/2006/relationships/image" Target="../media/image260.pn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31" Type="http://schemas.openxmlformats.org/officeDocument/2006/relationships/image" Target="../media/image255.png"/><Relationship Id="rId44" Type="http://schemas.openxmlformats.org/officeDocument/2006/relationships/image" Target="../media/image268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Relationship Id="rId35" Type="http://schemas.openxmlformats.org/officeDocument/2006/relationships/image" Target="../media/image259.png"/><Relationship Id="rId43" Type="http://schemas.openxmlformats.org/officeDocument/2006/relationships/image" Target="../media/image2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18" Type="http://schemas.openxmlformats.org/officeDocument/2006/relationships/image" Target="../media/image285.png"/><Relationship Id="rId26" Type="http://schemas.openxmlformats.org/officeDocument/2006/relationships/image" Target="../media/image293.png"/><Relationship Id="rId39" Type="http://schemas.openxmlformats.org/officeDocument/2006/relationships/image" Target="../media/image305.png"/><Relationship Id="rId3" Type="http://schemas.openxmlformats.org/officeDocument/2006/relationships/image" Target="../media/image270.png"/><Relationship Id="rId21" Type="http://schemas.openxmlformats.org/officeDocument/2006/relationships/image" Target="../media/image288.png"/><Relationship Id="rId34" Type="http://schemas.openxmlformats.org/officeDocument/2006/relationships/image" Target="../media/image300.png"/><Relationship Id="rId42" Type="http://schemas.openxmlformats.org/officeDocument/2006/relationships/image" Target="../media/image308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5" Type="http://schemas.openxmlformats.org/officeDocument/2006/relationships/image" Target="../media/image292.png"/><Relationship Id="rId33" Type="http://schemas.openxmlformats.org/officeDocument/2006/relationships/image" Target="../media/image299.png"/><Relationship Id="rId38" Type="http://schemas.openxmlformats.org/officeDocument/2006/relationships/image" Target="../media/image304.png"/><Relationship Id="rId2" Type="http://schemas.openxmlformats.org/officeDocument/2006/relationships/image" Target="../media/image269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29" Type="http://schemas.openxmlformats.org/officeDocument/2006/relationships/image" Target="../media/image295.png"/><Relationship Id="rId41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24" Type="http://schemas.openxmlformats.org/officeDocument/2006/relationships/image" Target="../media/image291.png"/><Relationship Id="rId32" Type="http://schemas.openxmlformats.org/officeDocument/2006/relationships/image" Target="../media/image298.png"/><Relationship Id="rId37" Type="http://schemas.openxmlformats.org/officeDocument/2006/relationships/image" Target="../media/image303.png"/><Relationship Id="rId40" Type="http://schemas.openxmlformats.org/officeDocument/2006/relationships/image" Target="../media/image306.png"/><Relationship Id="rId45" Type="http://schemas.openxmlformats.org/officeDocument/2006/relationships/image" Target="../media/image311.png"/><Relationship Id="rId5" Type="http://schemas.openxmlformats.org/officeDocument/2006/relationships/image" Target="../media/image272.png"/><Relationship Id="rId15" Type="http://schemas.openxmlformats.org/officeDocument/2006/relationships/image" Target="../media/image282.png"/><Relationship Id="rId23" Type="http://schemas.openxmlformats.org/officeDocument/2006/relationships/image" Target="../media/image290.png"/><Relationship Id="rId28" Type="http://schemas.openxmlformats.org/officeDocument/2006/relationships/image" Target="../media/image261.png"/><Relationship Id="rId36" Type="http://schemas.openxmlformats.org/officeDocument/2006/relationships/image" Target="../media/image302.png"/><Relationship Id="rId10" Type="http://schemas.openxmlformats.org/officeDocument/2006/relationships/image" Target="../media/image277.png"/><Relationship Id="rId19" Type="http://schemas.openxmlformats.org/officeDocument/2006/relationships/image" Target="../media/image286.png"/><Relationship Id="rId31" Type="http://schemas.openxmlformats.org/officeDocument/2006/relationships/image" Target="../media/image297.png"/><Relationship Id="rId44" Type="http://schemas.openxmlformats.org/officeDocument/2006/relationships/image" Target="../media/image310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Relationship Id="rId22" Type="http://schemas.openxmlformats.org/officeDocument/2006/relationships/image" Target="../media/image289.png"/><Relationship Id="rId27" Type="http://schemas.openxmlformats.org/officeDocument/2006/relationships/image" Target="../media/image294.png"/><Relationship Id="rId30" Type="http://schemas.openxmlformats.org/officeDocument/2006/relationships/image" Target="../media/image296.png"/><Relationship Id="rId35" Type="http://schemas.openxmlformats.org/officeDocument/2006/relationships/image" Target="../media/image301.png"/><Relationship Id="rId43" Type="http://schemas.openxmlformats.org/officeDocument/2006/relationships/image" Target="../media/image3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26" Type="http://schemas.openxmlformats.org/officeDocument/2006/relationships/image" Target="../media/image336.png"/><Relationship Id="rId3" Type="http://schemas.openxmlformats.org/officeDocument/2006/relationships/image" Target="../media/image313.png"/><Relationship Id="rId21" Type="http://schemas.openxmlformats.org/officeDocument/2006/relationships/image" Target="../media/image331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5" Type="http://schemas.openxmlformats.org/officeDocument/2006/relationships/image" Target="../media/image335.png"/><Relationship Id="rId2" Type="http://schemas.openxmlformats.org/officeDocument/2006/relationships/image" Target="../media/image312.png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29" Type="http://schemas.openxmlformats.org/officeDocument/2006/relationships/image" Target="../media/image3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24" Type="http://schemas.openxmlformats.org/officeDocument/2006/relationships/image" Target="../media/image334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23" Type="http://schemas.openxmlformats.org/officeDocument/2006/relationships/image" Target="../media/image333.png"/><Relationship Id="rId28" Type="http://schemas.openxmlformats.org/officeDocument/2006/relationships/image" Target="../media/image338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332.png"/><Relationship Id="rId27" Type="http://schemas.openxmlformats.org/officeDocument/2006/relationships/image" Target="../media/image337.png"/><Relationship Id="rId30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364.png"/><Relationship Id="rId3" Type="http://schemas.openxmlformats.org/officeDocument/2006/relationships/image" Target="../media/image342.png"/><Relationship Id="rId21" Type="http://schemas.openxmlformats.org/officeDocument/2006/relationships/image" Target="../media/image359.png"/><Relationship Id="rId34" Type="http://schemas.openxmlformats.org/officeDocument/2006/relationships/image" Target="../media/image372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17" Type="http://schemas.openxmlformats.org/officeDocument/2006/relationships/image" Target="../media/image261.png"/><Relationship Id="rId25" Type="http://schemas.openxmlformats.org/officeDocument/2006/relationships/image" Target="../media/image363.png"/><Relationship Id="rId33" Type="http://schemas.openxmlformats.org/officeDocument/2006/relationships/image" Target="../media/image371.png"/><Relationship Id="rId2" Type="http://schemas.openxmlformats.org/officeDocument/2006/relationships/image" Target="../media/image341.png"/><Relationship Id="rId16" Type="http://schemas.openxmlformats.org/officeDocument/2006/relationships/image" Target="../media/image355.png"/><Relationship Id="rId20" Type="http://schemas.openxmlformats.org/officeDocument/2006/relationships/image" Target="../media/image358.png"/><Relationship Id="rId29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2.png"/><Relationship Id="rId32" Type="http://schemas.openxmlformats.org/officeDocument/2006/relationships/image" Target="../media/image370.png"/><Relationship Id="rId5" Type="http://schemas.openxmlformats.org/officeDocument/2006/relationships/image" Target="../media/image344.png"/><Relationship Id="rId15" Type="http://schemas.openxmlformats.org/officeDocument/2006/relationships/image" Target="../media/image354.png"/><Relationship Id="rId23" Type="http://schemas.openxmlformats.org/officeDocument/2006/relationships/image" Target="../media/image361.png"/><Relationship Id="rId28" Type="http://schemas.openxmlformats.org/officeDocument/2006/relationships/image" Target="../media/image366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9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5.png"/><Relationship Id="rId30" Type="http://schemas.openxmlformats.org/officeDocument/2006/relationships/image" Target="../media/image3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398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12" Type="http://schemas.openxmlformats.org/officeDocument/2006/relationships/image" Target="../media/image397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0" Type="http://schemas.openxmlformats.org/officeDocument/2006/relationships/image" Target="../media/image395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3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26" Type="http://schemas.openxmlformats.org/officeDocument/2006/relationships/image" Target="../media/image423.png"/><Relationship Id="rId3" Type="http://schemas.openxmlformats.org/officeDocument/2006/relationships/image" Target="../media/image401.png"/><Relationship Id="rId21" Type="http://schemas.openxmlformats.org/officeDocument/2006/relationships/image" Target="../media/image418.png"/><Relationship Id="rId7" Type="http://schemas.openxmlformats.org/officeDocument/2006/relationships/image" Target="../media/image405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5" Type="http://schemas.openxmlformats.org/officeDocument/2006/relationships/image" Target="../media/image422.png"/><Relationship Id="rId2" Type="http://schemas.openxmlformats.org/officeDocument/2006/relationships/image" Target="../media/image400.png"/><Relationship Id="rId16" Type="http://schemas.openxmlformats.org/officeDocument/2006/relationships/image" Target="../media/image413.png"/><Relationship Id="rId20" Type="http://schemas.openxmlformats.org/officeDocument/2006/relationships/image" Target="../media/image417.png"/><Relationship Id="rId29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11" Type="http://schemas.openxmlformats.org/officeDocument/2006/relationships/image" Target="../media/image261.png"/><Relationship Id="rId24" Type="http://schemas.openxmlformats.org/officeDocument/2006/relationships/image" Target="../media/image421.png"/><Relationship Id="rId32" Type="http://schemas.openxmlformats.org/officeDocument/2006/relationships/image" Target="../media/image428.png"/><Relationship Id="rId5" Type="http://schemas.openxmlformats.org/officeDocument/2006/relationships/image" Target="../media/image403.png"/><Relationship Id="rId15" Type="http://schemas.openxmlformats.org/officeDocument/2006/relationships/image" Target="../media/image412.png"/><Relationship Id="rId23" Type="http://schemas.openxmlformats.org/officeDocument/2006/relationships/image" Target="../media/image420.png"/><Relationship Id="rId28" Type="http://schemas.openxmlformats.org/officeDocument/2006/relationships/image" Target="../media/image424.png"/><Relationship Id="rId10" Type="http://schemas.openxmlformats.org/officeDocument/2006/relationships/image" Target="../media/image408.png"/><Relationship Id="rId19" Type="http://schemas.openxmlformats.org/officeDocument/2006/relationships/image" Target="../media/image416.png"/><Relationship Id="rId31" Type="http://schemas.openxmlformats.org/officeDocument/2006/relationships/image" Target="../media/image427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Relationship Id="rId14" Type="http://schemas.openxmlformats.org/officeDocument/2006/relationships/image" Target="../media/image411.png"/><Relationship Id="rId22" Type="http://schemas.openxmlformats.org/officeDocument/2006/relationships/image" Target="../media/image419.png"/><Relationship Id="rId27" Type="http://schemas.openxmlformats.org/officeDocument/2006/relationships/image" Target="../media/image365.png"/><Relationship Id="rId30" Type="http://schemas.openxmlformats.org/officeDocument/2006/relationships/image" Target="../media/image4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453.png"/><Relationship Id="rId3" Type="http://schemas.openxmlformats.org/officeDocument/2006/relationships/image" Target="../media/image430.png"/><Relationship Id="rId21" Type="http://schemas.openxmlformats.org/officeDocument/2006/relationships/image" Target="../media/image448.png"/><Relationship Id="rId7" Type="http://schemas.openxmlformats.org/officeDocument/2006/relationships/image" Target="../media/image434.png"/><Relationship Id="rId12" Type="http://schemas.openxmlformats.org/officeDocument/2006/relationships/image" Target="../media/image439.png"/><Relationship Id="rId17" Type="http://schemas.openxmlformats.org/officeDocument/2006/relationships/image" Target="../media/image444.png"/><Relationship Id="rId25" Type="http://schemas.openxmlformats.org/officeDocument/2006/relationships/image" Target="../media/image452.png"/><Relationship Id="rId2" Type="http://schemas.openxmlformats.org/officeDocument/2006/relationships/image" Target="../media/image429.png"/><Relationship Id="rId16" Type="http://schemas.openxmlformats.org/officeDocument/2006/relationships/image" Target="../media/image443.png"/><Relationship Id="rId20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11" Type="http://schemas.openxmlformats.org/officeDocument/2006/relationships/image" Target="../media/image438.png"/><Relationship Id="rId24" Type="http://schemas.openxmlformats.org/officeDocument/2006/relationships/image" Target="../media/image451.png"/><Relationship Id="rId5" Type="http://schemas.openxmlformats.org/officeDocument/2006/relationships/image" Target="../media/image432.png"/><Relationship Id="rId15" Type="http://schemas.openxmlformats.org/officeDocument/2006/relationships/image" Target="../media/image442.png"/><Relationship Id="rId23" Type="http://schemas.openxmlformats.org/officeDocument/2006/relationships/image" Target="../media/image450.png"/><Relationship Id="rId10" Type="http://schemas.openxmlformats.org/officeDocument/2006/relationships/image" Target="../media/image437.png"/><Relationship Id="rId19" Type="http://schemas.openxmlformats.org/officeDocument/2006/relationships/image" Target="../media/image446.png"/><Relationship Id="rId4" Type="http://schemas.openxmlformats.org/officeDocument/2006/relationships/image" Target="../media/image431.pn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4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26" Type="http://schemas.openxmlformats.org/officeDocument/2006/relationships/image" Target="../media/image479.png"/><Relationship Id="rId3" Type="http://schemas.openxmlformats.org/officeDocument/2006/relationships/image" Target="../media/image456.png"/><Relationship Id="rId21" Type="http://schemas.openxmlformats.org/officeDocument/2006/relationships/image" Target="../media/image474.png"/><Relationship Id="rId7" Type="http://schemas.openxmlformats.org/officeDocument/2006/relationships/image" Target="../media/image460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25" Type="http://schemas.openxmlformats.org/officeDocument/2006/relationships/image" Target="../media/image478.png"/><Relationship Id="rId2" Type="http://schemas.openxmlformats.org/officeDocument/2006/relationships/image" Target="../media/image455.png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29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11" Type="http://schemas.openxmlformats.org/officeDocument/2006/relationships/image" Target="../media/image464.png"/><Relationship Id="rId24" Type="http://schemas.openxmlformats.org/officeDocument/2006/relationships/image" Target="../media/image477.png"/><Relationship Id="rId5" Type="http://schemas.openxmlformats.org/officeDocument/2006/relationships/image" Target="../media/image458.png"/><Relationship Id="rId15" Type="http://schemas.openxmlformats.org/officeDocument/2006/relationships/image" Target="../media/image468.png"/><Relationship Id="rId23" Type="http://schemas.openxmlformats.org/officeDocument/2006/relationships/image" Target="../media/image476.png"/><Relationship Id="rId28" Type="http://schemas.openxmlformats.org/officeDocument/2006/relationships/image" Target="../media/image481.png"/><Relationship Id="rId10" Type="http://schemas.openxmlformats.org/officeDocument/2006/relationships/image" Target="../media/image463.png"/><Relationship Id="rId19" Type="http://schemas.openxmlformats.org/officeDocument/2006/relationships/image" Target="../media/image472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7.png"/><Relationship Id="rId22" Type="http://schemas.openxmlformats.org/officeDocument/2006/relationships/image" Target="../media/image475.png"/><Relationship Id="rId27" Type="http://schemas.openxmlformats.org/officeDocument/2006/relationships/image" Target="../media/image48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91.png"/><Relationship Id="rId7" Type="http://schemas.openxmlformats.org/officeDocument/2006/relationships/image" Target="../media/image494.png"/><Relationship Id="rId12" Type="http://schemas.openxmlformats.org/officeDocument/2006/relationships/image" Target="../media/image498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3.png"/><Relationship Id="rId11" Type="http://schemas.openxmlformats.org/officeDocument/2006/relationships/image" Target="../media/image497.png"/><Relationship Id="rId5" Type="http://schemas.openxmlformats.org/officeDocument/2006/relationships/image" Target="../media/image365.png"/><Relationship Id="rId10" Type="http://schemas.openxmlformats.org/officeDocument/2006/relationships/image" Target="../media/image261.png"/><Relationship Id="rId4" Type="http://schemas.openxmlformats.org/officeDocument/2006/relationships/image" Target="../media/image492.png"/><Relationship Id="rId9" Type="http://schemas.openxmlformats.org/officeDocument/2006/relationships/image" Target="../media/image49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13" Type="http://schemas.openxmlformats.org/officeDocument/2006/relationships/image" Target="../media/image365.png"/><Relationship Id="rId18" Type="http://schemas.openxmlformats.org/officeDocument/2006/relationships/image" Target="../media/image513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12" Type="http://schemas.openxmlformats.org/officeDocument/2006/relationships/image" Target="../media/image509.png"/><Relationship Id="rId17" Type="http://schemas.openxmlformats.org/officeDocument/2006/relationships/image" Target="../media/image512.png"/><Relationship Id="rId2" Type="http://schemas.openxmlformats.org/officeDocument/2006/relationships/image" Target="../media/image499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5" Type="http://schemas.openxmlformats.org/officeDocument/2006/relationships/image" Target="../media/image502.png"/><Relationship Id="rId15" Type="http://schemas.openxmlformats.org/officeDocument/2006/relationships/image" Target="../media/image511.png"/><Relationship Id="rId10" Type="http://schemas.openxmlformats.org/officeDocument/2006/relationships/image" Target="../media/image507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Relationship Id="rId14" Type="http://schemas.openxmlformats.org/officeDocument/2006/relationships/image" Target="../media/image5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25.png"/><Relationship Id="rId3" Type="http://schemas.openxmlformats.org/officeDocument/2006/relationships/image" Target="../media/image515.png"/><Relationship Id="rId7" Type="http://schemas.openxmlformats.org/officeDocument/2006/relationships/image" Target="../media/image519.png"/><Relationship Id="rId12" Type="http://schemas.openxmlformats.org/officeDocument/2006/relationships/image" Target="../media/image524.png"/><Relationship Id="rId17" Type="http://schemas.openxmlformats.org/officeDocument/2006/relationships/image" Target="../media/image261.png"/><Relationship Id="rId2" Type="http://schemas.openxmlformats.org/officeDocument/2006/relationships/image" Target="../media/image514.png"/><Relationship Id="rId16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5" Type="http://schemas.openxmlformats.org/officeDocument/2006/relationships/image" Target="../media/image517.png"/><Relationship Id="rId15" Type="http://schemas.openxmlformats.org/officeDocument/2006/relationships/image" Target="../media/image527.png"/><Relationship Id="rId10" Type="http://schemas.openxmlformats.org/officeDocument/2006/relationships/image" Target="../media/image522.png"/><Relationship Id="rId4" Type="http://schemas.openxmlformats.org/officeDocument/2006/relationships/image" Target="../media/image516.png"/><Relationship Id="rId9" Type="http://schemas.openxmlformats.org/officeDocument/2006/relationships/image" Target="../media/image521.png"/><Relationship Id="rId14" Type="http://schemas.openxmlformats.org/officeDocument/2006/relationships/image" Target="../media/image5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13" Type="http://schemas.openxmlformats.org/officeDocument/2006/relationships/image" Target="../media/image540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17" Type="http://schemas.openxmlformats.org/officeDocument/2006/relationships/image" Target="../media/image544.png"/><Relationship Id="rId2" Type="http://schemas.openxmlformats.org/officeDocument/2006/relationships/image" Target="../media/image529.png"/><Relationship Id="rId16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11" Type="http://schemas.openxmlformats.org/officeDocument/2006/relationships/image" Target="../media/image538.png"/><Relationship Id="rId5" Type="http://schemas.openxmlformats.org/officeDocument/2006/relationships/image" Target="../media/image532.png"/><Relationship Id="rId15" Type="http://schemas.openxmlformats.org/officeDocument/2006/relationships/image" Target="../media/image542.png"/><Relationship Id="rId10" Type="http://schemas.openxmlformats.org/officeDocument/2006/relationships/image" Target="../media/image537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Relationship Id="rId14" Type="http://schemas.openxmlformats.org/officeDocument/2006/relationships/image" Target="../media/image5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554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12" Type="http://schemas.openxmlformats.org/officeDocument/2006/relationships/image" Target="../media/image553.png"/><Relationship Id="rId2" Type="http://schemas.openxmlformats.org/officeDocument/2006/relationships/image" Target="../media/image545.png"/><Relationship Id="rId16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9.png"/><Relationship Id="rId11" Type="http://schemas.openxmlformats.org/officeDocument/2006/relationships/image" Target="../media/image552.png"/><Relationship Id="rId5" Type="http://schemas.openxmlformats.org/officeDocument/2006/relationships/image" Target="../media/image548.png"/><Relationship Id="rId15" Type="http://schemas.openxmlformats.org/officeDocument/2006/relationships/image" Target="../media/image556.png"/><Relationship Id="rId10" Type="http://schemas.openxmlformats.org/officeDocument/2006/relationships/image" Target="../media/image358.png"/><Relationship Id="rId4" Type="http://schemas.openxmlformats.org/officeDocument/2006/relationships/image" Target="../media/image547.png"/><Relationship Id="rId9" Type="http://schemas.openxmlformats.org/officeDocument/2006/relationships/image" Target="../media/image261.png"/><Relationship Id="rId14" Type="http://schemas.openxmlformats.org/officeDocument/2006/relationships/image" Target="../media/image5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13" Type="http://schemas.openxmlformats.org/officeDocument/2006/relationships/image" Target="../media/image568.png"/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12" Type="http://schemas.openxmlformats.org/officeDocument/2006/relationships/image" Target="../media/image56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566.png"/><Relationship Id="rId5" Type="http://schemas.openxmlformats.org/officeDocument/2006/relationships/image" Target="../media/image560.png"/><Relationship Id="rId15" Type="http://schemas.openxmlformats.org/officeDocument/2006/relationships/image" Target="../media/image570.png"/><Relationship Id="rId10" Type="http://schemas.openxmlformats.org/officeDocument/2006/relationships/image" Target="../media/image565.png"/><Relationship Id="rId4" Type="http://schemas.openxmlformats.org/officeDocument/2006/relationships/image" Target="../media/image559.png"/><Relationship Id="rId9" Type="http://schemas.openxmlformats.org/officeDocument/2006/relationships/image" Target="../media/image564.png"/><Relationship Id="rId14" Type="http://schemas.openxmlformats.org/officeDocument/2006/relationships/image" Target="../media/image5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26" Type="http://schemas.openxmlformats.org/officeDocument/2006/relationships/image" Target="../media/image595.png"/><Relationship Id="rId39" Type="http://schemas.openxmlformats.org/officeDocument/2006/relationships/image" Target="../media/image608.png"/><Relationship Id="rId21" Type="http://schemas.openxmlformats.org/officeDocument/2006/relationships/image" Target="../media/image590.png"/><Relationship Id="rId34" Type="http://schemas.openxmlformats.org/officeDocument/2006/relationships/image" Target="../media/image603.png"/><Relationship Id="rId42" Type="http://schemas.openxmlformats.org/officeDocument/2006/relationships/image" Target="../media/image611.png"/><Relationship Id="rId47" Type="http://schemas.openxmlformats.org/officeDocument/2006/relationships/image" Target="../media/image616.png"/><Relationship Id="rId50" Type="http://schemas.openxmlformats.org/officeDocument/2006/relationships/image" Target="../media/image619.png"/><Relationship Id="rId55" Type="http://schemas.openxmlformats.org/officeDocument/2006/relationships/image" Target="../media/image624.png"/><Relationship Id="rId63" Type="http://schemas.openxmlformats.org/officeDocument/2006/relationships/image" Target="../media/image632.png"/><Relationship Id="rId68" Type="http://schemas.openxmlformats.org/officeDocument/2006/relationships/image" Target="../media/image637.png"/><Relationship Id="rId76" Type="http://schemas.openxmlformats.org/officeDocument/2006/relationships/image" Target="../media/image645.png"/><Relationship Id="rId7" Type="http://schemas.openxmlformats.org/officeDocument/2006/relationships/image" Target="../media/image576.png"/><Relationship Id="rId71" Type="http://schemas.openxmlformats.org/officeDocument/2006/relationships/image" Target="../media/image640.png"/><Relationship Id="rId2" Type="http://schemas.openxmlformats.org/officeDocument/2006/relationships/image" Target="../media/image571.png"/><Relationship Id="rId16" Type="http://schemas.openxmlformats.org/officeDocument/2006/relationships/image" Target="../media/image585.png"/><Relationship Id="rId29" Type="http://schemas.openxmlformats.org/officeDocument/2006/relationships/image" Target="../media/image598.png"/><Relationship Id="rId11" Type="http://schemas.openxmlformats.org/officeDocument/2006/relationships/image" Target="../media/image580.png"/><Relationship Id="rId24" Type="http://schemas.openxmlformats.org/officeDocument/2006/relationships/image" Target="../media/image593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40" Type="http://schemas.openxmlformats.org/officeDocument/2006/relationships/image" Target="../media/image609.png"/><Relationship Id="rId45" Type="http://schemas.openxmlformats.org/officeDocument/2006/relationships/image" Target="../media/image614.png"/><Relationship Id="rId53" Type="http://schemas.openxmlformats.org/officeDocument/2006/relationships/image" Target="../media/image622.png"/><Relationship Id="rId58" Type="http://schemas.openxmlformats.org/officeDocument/2006/relationships/image" Target="../media/image627.png"/><Relationship Id="rId66" Type="http://schemas.openxmlformats.org/officeDocument/2006/relationships/image" Target="../media/image635.png"/><Relationship Id="rId74" Type="http://schemas.openxmlformats.org/officeDocument/2006/relationships/image" Target="../media/image643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49" Type="http://schemas.openxmlformats.org/officeDocument/2006/relationships/image" Target="../media/image618.png"/><Relationship Id="rId57" Type="http://schemas.openxmlformats.org/officeDocument/2006/relationships/image" Target="../media/image626.png"/><Relationship Id="rId61" Type="http://schemas.openxmlformats.org/officeDocument/2006/relationships/image" Target="../media/image630.png"/><Relationship Id="rId10" Type="http://schemas.openxmlformats.org/officeDocument/2006/relationships/image" Target="../media/image579.png"/><Relationship Id="rId19" Type="http://schemas.openxmlformats.org/officeDocument/2006/relationships/image" Target="../media/image588.png"/><Relationship Id="rId31" Type="http://schemas.openxmlformats.org/officeDocument/2006/relationships/image" Target="../media/image600.png"/><Relationship Id="rId44" Type="http://schemas.openxmlformats.org/officeDocument/2006/relationships/image" Target="../media/image613.png"/><Relationship Id="rId52" Type="http://schemas.openxmlformats.org/officeDocument/2006/relationships/image" Target="../media/image621.png"/><Relationship Id="rId60" Type="http://schemas.openxmlformats.org/officeDocument/2006/relationships/image" Target="../media/image629.png"/><Relationship Id="rId65" Type="http://schemas.openxmlformats.org/officeDocument/2006/relationships/image" Target="../media/image634.png"/><Relationship Id="rId73" Type="http://schemas.openxmlformats.org/officeDocument/2006/relationships/image" Target="../media/image642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43" Type="http://schemas.openxmlformats.org/officeDocument/2006/relationships/image" Target="../media/image612.png"/><Relationship Id="rId48" Type="http://schemas.openxmlformats.org/officeDocument/2006/relationships/image" Target="../media/image617.png"/><Relationship Id="rId56" Type="http://schemas.openxmlformats.org/officeDocument/2006/relationships/image" Target="../media/image625.png"/><Relationship Id="rId64" Type="http://schemas.openxmlformats.org/officeDocument/2006/relationships/image" Target="../media/image633.png"/><Relationship Id="rId69" Type="http://schemas.openxmlformats.org/officeDocument/2006/relationships/image" Target="../media/image638.png"/><Relationship Id="rId8" Type="http://schemas.openxmlformats.org/officeDocument/2006/relationships/image" Target="../media/image577.png"/><Relationship Id="rId51" Type="http://schemas.openxmlformats.org/officeDocument/2006/relationships/image" Target="../media/image620.png"/><Relationship Id="rId72" Type="http://schemas.openxmlformats.org/officeDocument/2006/relationships/image" Target="../media/image641.png"/><Relationship Id="rId3" Type="http://schemas.openxmlformats.org/officeDocument/2006/relationships/image" Target="../media/image572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5" Type="http://schemas.openxmlformats.org/officeDocument/2006/relationships/image" Target="../media/image594.png"/><Relationship Id="rId33" Type="http://schemas.openxmlformats.org/officeDocument/2006/relationships/image" Target="../media/image602.png"/><Relationship Id="rId38" Type="http://schemas.openxmlformats.org/officeDocument/2006/relationships/image" Target="../media/image607.png"/><Relationship Id="rId46" Type="http://schemas.openxmlformats.org/officeDocument/2006/relationships/image" Target="../media/image615.png"/><Relationship Id="rId59" Type="http://schemas.openxmlformats.org/officeDocument/2006/relationships/image" Target="../media/image628.png"/><Relationship Id="rId67" Type="http://schemas.openxmlformats.org/officeDocument/2006/relationships/image" Target="../media/image636.png"/><Relationship Id="rId20" Type="http://schemas.openxmlformats.org/officeDocument/2006/relationships/image" Target="../media/image589.png"/><Relationship Id="rId41" Type="http://schemas.openxmlformats.org/officeDocument/2006/relationships/image" Target="../media/image610.png"/><Relationship Id="rId54" Type="http://schemas.openxmlformats.org/officeDocument/2006/relationships/image" Target="../media/image623.png"/><Relationship Id="rId62" Type="http://schemas.openxmlformats.org/officeDocument/2006/relationships/image" Target="../media/image631.png"/><Relationship Id="rId70" Type="http://schemas.openxmlformats.org/officeDocument/2006/relationships/image" Target="../media/image639.png"/><Relationship Id="rId75" Type="http://schemas.openxmlformats.org/officeDocument/2006/relationships/image" Target="../media/image6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647.png"/><Relationship Id="rId7" Type="http://schemas.openxmlformats.org/officeDocument/2006/relationships/image" Target="../media/image651.png"/><Relationship Id="rId12" Type="http://schemas.openxmlformats.org/officeDocument/2006/relationships/image" Target="../media/image656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0.png"/><Relationship Id="rId11" Type="http://schemas.openxmlformats.org/officeDocument/2006/relationships/image" Target="../media/image655.png"/><Relationship Id="rId5" Type="http://schemas.openxmlformats.org/officeDocument/2006/relationships/image" Target="../media/image649.png"/><Relationship Id="rId10" Type="http://schemas.openxmlformats.org/officeDocument/2006/relationships/image" Target="../media/image654.png"/><Relationship Id="rId4" Type="http://schemas.openxmlformats.org/officeDocument/2006/relationships/image" Target="../media/image648.png"/><Relationship Id="rId9" Type="http://schemas.openxmlformats.org/officeDocument/2006/relationships/image" Target="../media/image6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8.png"/><Relationship Id="rId4" Type="http://schemas.openxmlformats.org/officeDocument/2006/relationships/image" Target="../media/image66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4.png"/><Relationship Id="rId3" Type="http://schemas.openxmlformats.org/officeDocument/2006/relationships/image" Target="../media/image669.png"/><Relationship Id="rId7" Type="http://schemas.openxmlformats.org/officeDocument/2006/relationships/image" Target="../media/image6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2.png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1.png"/><Relationship Id="rId4" Type="http://schemas.openxmlformats.org/officeDocument/2006/relationships/image" Target="../media/image6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6.png"/><Relationship Id="rId4" Type="http://schemas.openxmlformats.org/officeDocument/2006/relationships/image" Target="../media/image6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1.png"/><Relationship Id="rId4" Type="http://schemas.openxmlformats.org/officeDocument/2006/relationships/image" Target="../media/image6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5.png"/><Relationship Id="rId18" Type="http://schemas.openxmlformats.org/officeDocument/2006/relationships/image" Target="../media/image710.png"/><Relationship Id="rId26" Type="http://schemas.openxmlformats.org/officeDocument/2006/relationships/image" Target="../media/image718.png"/><Relationship Id="rId39" Type="http://schemas.openxmlformats.org/officeDocument/2006/relationships/image" Target="../media/image731.png"/><Relationship Id="rId21" Type="http://schemas.openxmlformats.org/officeDocument/2006/relationships/image" Target="../media/image713.png"/><Relationship Id="rId34" Type="http://schemas.openxmlformats.org/officeDocument/2006/relationships/image" Target="../media/image726.png"/><Relationship Id="rId42" Type="http://schemas.openxmlformats.org/officeDocument/2006/relationships/image" Target="../media/image734.png"/><Relationship Id="rId47" Type="http://schemas.openxmlformats.org/officeDocument/2006/relationships/image" Target="../media/image739.png"/><Relationship Id="rId50" Type="http://schemas.openxmlformats.org/officeDocument/2006/relationships/image" Target="../media/image742.png"/><Relationship Id="rId55" Type="http://schemas.openxmlformats.org/officeDocument/2006/relationships/image" Target="../media/image747.png"/><Relationship Id="rId63" Type="http://schemas.openxmlformats.org/officeDocument/2006/relationships/image" Target="../media/image755.png"/><Relationship Id="rId68" Type="http://schemas.openxmlformats.org/officeDocument/2006/relationships/image" Target="../media/image760.png"/><Relationship Id="rId76" Type="http://schemas.openxmlformats.org/officeDocument/2006/relationships/image" Target="../media/image768.png"/><Relationship Id="rId7" Type="http://schemas.openxmlformats.org/officeDocument/2006/relationships/image" Target="../media/image699.png"/><Relationship Id="rId71" Type="http://schemas.openxmlformats.org/officeDocument/2006/relationships/image" Target="../media/image763.png"/><Relationship Id="rId2" Type="http://schemas.openxmlformats.org/officeDocument/2006/relationships/image" Target="../media/image694.png"/><Relationship Id="rId16" Type="http://schemas.openxmlformats.org/officeDocument/2006/relationships/image" Target="../media/image708.png"/><Relationship Id="rId29" Type="http://schemas.openxmlformats.org/officeDocument/2006/relationships/image" Target="../media/image721.png"/><Relationship Id="rId11" Type="http://schemas.openxmlformats.org/officeDocument/2006/relationships/image" Target="../media/image703.png"/><Relationship Id="rId24" Type="http://schemas.openxmlformats.org/officeDocument/2006/relationships/image" Target="../media/image716.png"/><Relationship Id="rId32" Type="http://schemas.openxmlformats.org/officeDocument/2006/relationships/image" Target="../media/image724.png"/><Relationship Id="rId37" Type="http://schemas.openxmlformats.org/officeDocument/2006/relationships/image" Target="../media/image729.png"/><Relationship Id="rId40" Type="http://schemas.openxmlformats.org/officeDocument/2006/relationships/image" Target="../media/image732.png"/><Relationship Id="rId45" Type="http://schemas.openxmlformats.org/officeDocument/2006/relationships/image" Target="../media/image737.png"/><Relationship Id="rId53" Type="http://schemas.openxmlformats.org/officeDocument/2006/relationships/image" Target="../media/image745.png"/><Relationship Id="rId58" Type="http://schemas.openxmlformats.org/officeDocument/2006/relationships/image" Target="../media/image750.png"/><Relationship Id="rId66" Type="http://schemas.openxmlformats.org/officeDocument/2006/relationships/image" Target="../media/image758.png"/><Relationship Id="rId74" Type="http://schemas.openxmlformats.org/officeDocument/2006/relationships/image" Target="../media/image766.png"/><Relationship Id="rId5" Type="http://schemas.openxmlformats.org/officeDocument/2006/relationships/image" Target="../media/image697.png"/><Relationship Id="rId15" Type="http://schemas.openxmlformats.org/officeDocument/2006/relationships/image" Target="../media/image707.png"/><Relationship Id="rId23" Type="http://schemas.openxmlformats.org/officeDocument/2006/relationships/image" Target="../media/image715.png"/><Relationship Id="rId28" Type="http://schemas.openxmlformats.org/officeDocument/2006/relationships/image" Target="../media/image720.png"/><Relationship Id="rId36" Type="http://schemas.openxmlformats.org/officeDocument/2006/relationships/image" Target="../media/image728.png"/><Relationship Id="rId49" Type="http://schemas.openxmlformats.org/officeDocument/2006/relationships/image" Target="../media/image741.png"/><Relationship Id="rId57" Type="http://schemas.openxmlformats.org/officeDocument/2006/relationships/image" Target="../media/image749.png"/><Relationship Id="rId61" Type="http://schemas.openxmlformats.org/officeDocument/2006/relationships/image" Target="../media/image753.png"/><Relationship Id="rId10" Type="http://schemas.openxmlformats.org/officeDocument/2006/relationships/image" Target="../media/image702.png"/><Relationship Id="rId19" Type="http://schemas.openxmlformats.org/officeDocument/2006/relationships/image" Target="../media/image711.png"/><Relationship Id="rId31" Type="http://schemas.openxmlformats.org/officeDocument/2006/relationships/image" Target="../media/image723.png"/><Relationship Id="rId44" Type="http://schemas.openxmlformats.org/officeDocument/2006/relationships/image" Target="../media/image736.png"/><Relationship Id="rId52" Type="http://schemas.openxmlformats.org/officeDocument/2006/relationships/image" Target="../media/image744.png"/><Relationship Id="rId60" Type="http://schemas.openxmlformats.org/officeDocument/2006/relationships/image" Target="../media/image752.png"/><Relationship Id="rId65" Type="http://schemas.openxmlformats.org/officeDocument/2006/relationships/image" Target="../media/image757.png"/><Relationship Id="rId73" Type="http://schemas.openxmlformats.org/officeDocument/2006/relationships/image" Target="../media/image765.png"/><Relationship Id="rId4" Type="http://schemas.openxmlformats.org/officeDocument/2006/relationships/image" Target="../media/image696.png"/><Relationship Id="rId9" Type="http://schemas.openxmlformats.org/officeDocument/2006/relationships/image" Target="../media/image701.png"/><Relationship Id="rId14" Type="http://schemas.openxmlformats.org/officeDocument/2006/relationships/image" Target="../media/image706.png"/><Relationship Id="rId22" Type="http://schemas.openxmlformats.org/officeDocument/2006/relationships/image" Target="../media/image714.png"/><Relationship Id="rId27" Type="http://schemas.openxmlformats.org/officeDocument/2006/relationships/image" Target="../media/image719.png"/><Relationship Id="rId30" Type="http://schemas.openxmlformats.org/officeDocument/2006/relationships/image" Target="../media/image722.png"/><Relationship Id="rId35" Type="http://schemas.openxmlformats.org/officeDocument/2006/relationships/image" Target="../media/image727.png"/><Relationship Id="rId43" Type="http://schemas.openxmlformats.org/officeDocument/2006/relationships/image" Target="../media/image735.png"/><Relationship Id="rId48" Type="http://schemas.openxmlformats.org/officeDocument/2006/relationships/image" Target="../media/image740.png"/><Relationship Id="rId56" Type="http://schemas.openxmlformats.org/officeDocument/2006/relationships/image" Target="../media/image748.png"/><Relationship Id="rId64" Type="http://schemas.openxmlformats.org/officeDocument/2006/relationships/image" Target="../media/image756.png"/><Relationship Id="rId69" Type="http://schemas.openxmlformats.org/officeDocument/2006/relationships/image" Target="../media/image761.png"/><Relationship Id="rId77" Type="http://schemas.openxmlformats.org/officeDocument/2006/relationships/image" Target="../media/image769.png"/><Relationship Id="rId8" Type="http://schemas.openxmlformats.org/officeDocument/2006/relationships/image" Target="../media/image700.png"/><Relationship Id="rId51" Type="http://schemas.openxmlformats.org/officeDocument/2006/relationships/image" Target="../media/image743.png"/><Relationship Id="rId72" Type="http://schemas.openxmlformats.org/officeDocument/2006/relationships/image" Target="../media/image764.png"/><Relationship Id="rId3" Type="http://schemas.openxmlformats.org/officeDocument/2006/relationships/image" Target="../media/image695.png"/><Relationship Id="rId12" Type="http://schemas.openxmlformats.org/officeDocument/2006/relationships/image" Target="../media/image704.png"/><Relationship Id="rId17" Type="http://schemas.openxmlformats.org/officeDocument/2006/relationships/image" Target="../media/image709.png"/><Relationship Id="rId25" Type="http://schemas.openxmlformats.org/officeDocument/2006/relationships/image" Target="../media/image717.png"/><Relationship Id="rId33" Type="http://schemas.openxmlformats.org/officeDocument/2006/relationships/image" Target="../media/image725.png"/><Relationship Id="rId38" Type="http://schemas.openxmlformats.org/officeDocument/2006/relationships/image" Target="../media/image730.png"/><Relationship Id="rId46" Type="http://schemas.openxmlformats.org/officeDocument/2006/relationships/image" Target="../media/image738.png"/><Relationship Id="rId59" Type="http://schemas.openxmlformats.org/officeDocument/2006/relationships/image" Target="../media/image751.png"/><Relationship Id="rId67" Type="http://schemas.openxmlformats.org/officeDocument/2006/relationships/image" Target="../media/image759.png"/><Relationship Id="rId20" Type="http://schemas.openxmlformats.org/officeDocument/2006/relationships/image" Target="../media/image712.png"/><Relationship Id="rId41" Type="http://schemas.openxmlformats.org/officeDocument/2006/relationships/image" Target="../media/image733.png"/><Relationship Id="rId54" Type="http://schemas.openxmlformats.org/officeDocument/2006/relationships/image" Target="../media/image746.png"/><Relationship Id="rId62" Type="http://schemas.openxmlformats.org/officeDocument/2006/relationships/image" Target="../media/image754.png"/><Relationship Id="rId70" Type="http://schemas.openxmlformats.org/officeDocument/2006/relationships/image" Target="../media/image762.png"/><Relationship Id="rId75" Type="http://schemas.openxmlformats.org/officeDocument/2006/relationships/image" Target="../media/image7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8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1.png"/><Relationship Id="rId18" Type="http://schemas.openxmlformats.org/officeDocument/2006/relationships/image" Target="../media/image786.png"/><Relationship Id="rId26" Type="http://schemas.openxmlformats.org/officeDocument/2006/relationships/image" Target="../media/image794.png"/><Relationship Id="rId39" Type="http://schemas.openxmlformats.org/officeDocument/2006/relationships/image" Target="../media/image807.png"/><Relationship Id="rId3" Type="http://schemas.openxmlformats.org/officeDocument/2006/relationships/image" Target="../media/image771.png"/><Relationship Id="rId21" Type="http://schemas.openxmlformats.org/officeDocument/2006/relationships/image" Target="../media/image789.png"/><Relationship Id="rId34" Type="http://schemas.openxmlformats.org/officeDocument/2006/relationships/image" Target="../media/image802.png"/><Relationship Id="rId42" Type="http://schemas.openxmlformats.org/officeDocument/2006/relationships/image" Target="../media/image810.png"/><Relationship Id="rId47" Type="http://schemas.openxmlformats.org/officeDocument/2006/relationships/image" Target="../media/image815.png"/><Relationship Id="rId50" Type="http://schemas.openxmlformats.org/officeDocument/2006/relationships/image" Target="../media/image818.png"/><Relationship Id="rId7" Type="http://schemas.openxmlformats.org/officeDocument/2006/relationships/image" Target="../media/image775.png"/><Relationship Id="rId12" Type="http://schemas.openxmlformats.org/officeDocument/2006/relationships/image" Target="../media/image780.png"/><Relationship Id="rId17" Type="http://schemas.openxmlformats.org/officeDocument/2006/relationships/image" Target="../media/image785.png"/><Relationship Id="rId25" Type="http://schemas.openxmlformats.org/officeDocument/2006/relationships/image" Target="../media/image793.png"/><Relationship Id="rId33" Type="http://schemas.openxmlformats.org/officeDocument/2006/relationships/image" Target="../media/image801.png"/><Relationship Id="rId38" Type="http://schemas.openxmlformats.org/officeDocument/2006/relationships/image" Target="../media/image806.png"/><Relationship Id="rId46" Type="http://schemas.openxmlformats.org/officeDocument/2006/relationships/image" Target="../media/image814.png"/><Relationship Id="rId2" Type="http://schemas.openxmlformats.org/officeDocument/2006/relationships/image" Target="../media/image770.png"/><Relationship Id="rId16" Type="http://schemas.openxmlformats.org/officeDocument/2006/relationships/image" Target="../media/image784.png"/><Relationship Id="rId20" Type="http://schemas.openxmlformats.org/officeDocument/2006/relationships/image" Target="../media/image788.png"/><Relationship Id="rId29" Type="http://schemas.openxmlformats.org/officeDocument/2006/relationships/image" Target="../media/image797.png"/><Relationship Id="rId41" Type="http://schemas.openxmlformats.org/officeDocument/2006/relationships/image" Target="../media/image8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4.png"/><Relationship Id="rId11" Type="http://schemas.openxmlformats.org/officeDocument/2006/relationships/image" Target="../media/image779.png"/><Relationship Id="rId24" Type="http://schemas.openxmlformats.org/officeDocument/2006/relationships/image" Target="../media/image792.png"/><Relationship Id="rId32" Type="http://schemas.openxmlformats.org/officeDocument/2006/relationships/image" Target="../media/image800.png"/><Relationship Id="rId37" Type="http://schemas.openxmlformats.org/officeDocument/2006/relationships/image" Target="../media/image805.png"/><Relationship Id="rId40" Type="http://schemas.openxmlformats.org/officeDocument/2006/relationships/image" Target="../media/image808.png"/><Relationship Id="rId45" Type="http://schemas.openxmlformats.org/officeDocument/2006/relationships/image" Target="../media/image813.png"/><Relationship Id="rId5" Type="http://schemas.openxmlformats.org/officeDocument/2006/relationships/image" Target="../media/image773.png"/><Relationship Id="rId15" Type="http://schemas.openxmlformats.org/officeDocument/2006/relationships/image" Target="../media/image783.png"/><Relationship Id="rId23" Type="http://schemas.openxmlformats.org/officeDocument/2006/relationships/image" Target="../media/image791.png"/><Relationship Id="rId28" Type="http://schemas.openxmlformats.org/officeDocument/2006/relationships/image" Target="../media/image796.png"/><Relationship Id="rId36" Type="http://schemas.openxmlformats.org/officeDocument/2006/relationships/image" Target="../media/image804.png"/><Relationship Id="rId49" Type="http://schemas.openxmlformats.org/officeDocument/2006/relationships/image" Target="../media/image817.png"/><Relationship Id="rId10" Type="http://schemas.openxmlformats.org/officeDocument/2006/relationships/image" Target="../media/image778.png"/><Relationship Id="rId19" Type="http://schemas.openxmlformats.org/officeDocument/2006/relationships/image" Target="../media/image787.png"/><Relationship Id="rId31" Type="http://schemas.openxmlformats.org/officeDocument/2006/relationships/image" Target="../media/image799.png"/><Relationship Id="rId44" Type="http://schemas.openxmlformats.org/officeDocument/2006/relationships/image" Target="../media/image812.png"/><Relationship Id="rId4" Type="http://schemas.openxmlformats.org/officeDocument/2006/relationships/image" Target="../media/image772.png"/><Relationship Id="rId9" Type="http://schemas.openxmlformats.org/officeDocument/2006/relationships/image" Target="../media/image777.png"/><Relationship Id="rId14" Type="http://schemas.openxmlformats.org/officeDocument/2006/relationships/image" Target="../media/image782.png"/><Relationship Id="rId22" Type="http://schemas.openxmlformats.org/officeDocument/2006/relationships/image" Target="../media/image790.png"/><Relationship Id="rId27" Type="http://schemas.openxmlformats.org/officeDocument/2006/relationships/image" Target="../media/image795.png"/><Relationship Id="rId30" Type="http://schemas.openxmlformats.org/officeDocument/2006/relationships/image" Target="../media/image798.png"/><Relationship Id="rId35" Type="http://schemas.openxmlformats.org/officeDocument/2006/relationships/image" Target="../media/image803.png"/><Relationship Id="rId43" Type="http://schemas.openxmlformats.org/officeDocument/2006/relationships/image" Target="../media/image811.png"/><Relationship Id="rId48" Type="http://schemas.openxmlformats.org/officeDocument/2006/relationships/image" Target="../media/image816.png"/><Relationship Id="rId8" Type="http://schemas.openxmlformats.org/officeDocument/2006/relationships/image" Target="../media/image7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9.png"/><Relationship Id="rId4" Type="http://schemas.openxmlformats.org/officeDocument/2006/relationships/image" Target="../media/image82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Times New Roman"/>
              <a:buNone/>
            </a:pPr>
            <a:r>
              <a:rPr lang="en-US"/>
              <a:t>Linear Regression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502891" cy="26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</a:t>
            </a:r>
            <a:br>
              <a:rPr lang="en-US"/>
            </a:br>
            <a:r>
              <a:rPr lang="en-US"/>
              <a:t>contd…</a:t>
            </a:r>
            <a:endParaRPr/>
          </a:p>
        </p:txBody>
      </p:sp>
      <p:pic>
        <p:nvPicPr>
          <p:cNvPr id="163" name="Google Shape;163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20528" y="990960"/>
            <a:ext cx="690018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1492" y="5045969"/>
            <a:ext cx="8053532" cy="14321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pic>
        <p:nvPicPr>
          <p:cNvPr id="171" name="Google Shape;171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6545" y="1690688"/>
            <a:ext cx="8638909" cy="498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6096001" y="1801091"/>
            <a:ext cx="3870036" cy="365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Question </a:t>
            </a: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following set of points: {(-2 , -1) , (1 , 1) , (3 , 2)}</a:t>
            </a:r>
            <a:endParaRPr/>
          </a:p>
          <a:p>
            <a:pPr marL="26828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Find the least square regression line for the given data points.</a:t>
            </a:r>
            <a:endParaRPr/>
          </a:p>
          <a:p>
            <a:pPr marL="26828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Plot the given points and the regression line in the same rectangular system of axes.</a:t>
            </a:r>
            <a:r>
              <a:rPr lang="en-US" sz="3600"/>
              <a:t> </a:t>
            </a:r>
            <a:endParaRPr/>
          </a:p>
          <a:p>
            <a:pPr marL="26828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Find the value of y for x=0.</a:t>
            </a:r>
            <a:r>
              <a:rPr lang="en-US" sz="3600"/>
              <a:t/>
            </a:r>
            <a:br>
              <a:rPr lang="en-US" sz="3600"/>
            </a:br>
            <a:endParaRPr sz="3600"/>
          </a:p>
        </p:txBody>
      </p:sp>
      <p:sp>
        <p:nvSpPr>
          <p:cNvPr id="180" name="Google Shape;180;p24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6755" y="483082"/>
            <a:ext cx="66638" cy="957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4545" y="650762"/>
            <a:ext cx="121642" cy="87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2272" y="811276"/>
            <a:ext cx="49931" cy="843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8769" y="983788"/>
            <a:ext cx="41080" cy="732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5395" y="470091"/>
            <a:ext cx="60894" cy="920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2863" y="655884"/>
            <a:ext cx="83077" cy="867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66090" y="824453"/>
            <a:ext cx="52368" cy="819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74244" y="982108"/>
            <a:ext cx="48984" cy="870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90566" y="475994"/>
            <a:ext cx="69136" cy="8445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442494" y="509878"/>
            <a:ext cx="44390" cy="36652"/>
          </a:xfrm>
          <a:custGeom>
            <a:avLst/>
            <a:gdLst/>
            <a:ahLst/>
            <a:cxnLst/>
            <a:rect l="l" t="t" r="r" b="b"/>
            <a:pathLst>
              <a:path w="69214" h="57150">
                <a:moveTo>
                  <a:pt x="165" y="50165"/>
                </a:moveTo>
                <a:lnTo>
                  <a:pt x="139" y="49987"/>
                </a:lnTo>
                <a:lnTo>
                  <a:pt x="139" y="50165"/>
                </a:lnTo>
                <a:close/>
              </a:path>
              <a:path w="69214" h="57150">
                <a:moveTo>
                  <a:pt x="63004" y="43129"/>
                </a:moveTo>
                <a:lnTo>
                  <a:pt x="62484" y="35191"/>
                </a:lnTo>
                <a:lnTo>
                  <a:pt x="59055" y="32194"/>
                </a:lnTo>
                <a:lnTo>
                  <a:pt x="35750" y="33705"/>
                </a:lnTo>
                <a:lnTo>
                  <a:pt x="31026" y="33832"/>
                </a:lnTo>
                <a:lnTo>
                  <a:pt x="0" y="47688"/>
                </a:lnTo>
                <a:lnTo>
                  <a:pt x="25" y="48933"/>
                </a:lnTo>
                <a:lnTo>
                  <a:pt x="139" y="49987"/>
                </a:lnTo>
                <a:lnTo>
                  <a:pt x="139" y="49707"/>
                </a:lnTo>
                <a:lnTo>
                  <a:pt x="165" y="50165"/>
                </a:lnTo>
                <a:lnTo>
                  <a:pt x="139" y="53682"/>
                </a:lnTo>
                <a:lnTo>
                  <a:pt x="3365" y="56908"/>
                </a:lnTo>
                <a:lnTo>
                  <a:pt x="11315" y="56908"/>
                </a:lnTo>
                <a:lnTo>
                  <a:pt x="14541" y="53682"/>
                </a:lnTo>
                <a:lnTo>
                  <a:pt x="14541" y="52374"/>
                </a:lnTo>
                <a:lnTo>
                  <a:pt x="14541" y="51663"/>
                </a:lnTo>
                <a:lnTo>
                  <a:pt x="15176" y="51384"/>
                </a:lnTo>
                <a:lnTo>
                  <a:pt x="20167" y="49860"/>
                </a:lnTo>
                <a:lnTo>
                  <a:pt x="25387" y="48933"/>
                </a:lnTo>
                <a:lnTo>
                  <a:pt x="29349" y="48475"/>
                </a:lnTo>
                <a:lnTo>
                  <a:pt x="31000" y="48272"/>
                </a:lnTo>
                <a:lnTo>
                  <a:pt x="31851" y="48221"/>
                </a:lnTo>
                <a:lnTo>
                  <a:pt x="36372" y="48094"/>
                </a:lnTo>
                <a:lnTo>
                  <a:pt x="43002" y="47688"/>
                </a:lnTo>
                <a:lnTo>
                  <a:pt x="59994" y="46558"/>
                </a:lnTo>
                <a:lnTo>
                  <a:pt x="63004" y="43129"/>
                </a:lnTo>
                <a:close/>
              </a:path>
              <a:path w="69214" h="57150">
                <a:moveTo>
                  <a:pt x="68846" y="18796"/>
                </a:moveTo>
                <a:lnTo>
                  <a:pt x="66929" y="14643"/>
                </a:lnTo>
                <a:lnTo>
                  <a:pt x="66611" y="13703"/>
                </a:lnTo>
                <a:lnTo>
                  <a:pt x="65354" y="9715"/>
                </a:lnTo>
                <a:lnTo>
                  <a:pt x="65125" y="9055"/>
                </a:lnTo>
                <a:lnTo>
                  <a:pt x="63436" y="5397"/>
                </a:lnTo>
                <a:lnTo>
                  <a:pt x="62039" y="3505"/>
                </a:lnTo>
                <a:lnTo>
                  <a:pt x="58127" y="1003"/>
                </a:lnTo>
                <a:lnTo>
                  <a:pt x="56553" y="0"/>
                </a:lnTo>
                <a:lnTo>
                  <a:pt x="54305" y="0"/>
                </a:lnTo>
                <a:lnTo>
                  <a:pt x="47155" y="1003"/>
                </a:lnTo>
                <a:lnTo>
                  <a:pt x="40843" y="977"/>
                </a:lnTo>
                <a:lnTo>
                  <a:pt x="3035" y="9715"/>
                </a:lnTo>
                <a:lnTo>
                  <a:pt x="1981" y="15100"/>
                </a:lnTo>
                <a:lnTo>
                  <a:pt x="2692" y="19900"/>
                </a:lnTo>
                <a:lnTo>
                  <a:pt x="3035" y="24053"/>
                </a:lnTo>
                <a:lnTo>
                  <a:pt x="6527" y="27000"/>
                </a:lnTo>
                <a:lnTo>
                  <a:pt x="14452" y="26327"/>
                </a:lnTo>
                <a:lnTo>
                  <a:pt x="17386" y="22847"/>
                </a:lnTo>
                <a:lnTo>
                  <a:pt x="17043" y="18796"/>
                </a:lnTo>
                <a:lnTo>
                  <a:pt x="16941" y="17767"/>
                </a:lnTo>
                <a:lnTo>
                  <a:pt x="16852" y="17246"/>
                </a:lnTo>
                <a:lnTo>
                  <a:pt x="16675" y="16090"/>
                </a:lnTo>
                <a:lnTo>
                  <a:pt x="16560" y="15100"/>
                </a:lnTo>
                <a:lnTo>
                  <a:pt x="16852" y="17246"/>
                </a:lnTo>
                <a:lnTo>
                  <a:pt x="20713" y="16522"/>
                </a:lnTo>
                <a:lnTo>
                  <a:pt x="28524" y="15519"/>
                </a:lnTo>
                <a:lnTo>
                  <a:pt x="30149" y="15455"/>
                </a:lnTo>
                <a:lnTo>
                  <a:pt x="43878" y="15405"/>
                </a:lnTo>
                <a:lnTo>
                  <a:pt x="45834" y="15405"/>
                </a:lnTo>
                <a:lnTo>
                  <a:pt x="48006" y="15405"/>
                </a:lnTo>
                <a:lnTo>
                  <a:pt x="48310" y="15379"/>
                </a:lnTo>
                <a:lnTo>
                  <a:pt x="49085" y="15303"/>
                </a:lnTo>
                <a:lnTo>
                  <a:pt x="50457" y="15100"/>
                </a:lnTo>
                <a:lnTo>
                  <a:pt x="51892" y="14897"/>
                </a:lnTo>
                <a:lnTo>
                  <a:pt x="53149" y="18897"/>
                </a:lnTo>
                <a:lnTo>
                  <a:pt x="53492" y="19900"/>
                </a:lnTo>
                <a:lnTo>
                  <a:pt x="55765" y="24828"/>
                </a:lnTo>
                <a:lnTo>
                  <a:pt x="60045" y="26403"/>
                </a:lnTo>
                <a:lnTo>
                  <a:pt x="67271" y="23075"/>
                </a:lnTo>
                <a:lnTo>
                  <a:pt x="68846" y="18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63719" y="471054"/>
            <a:ext cx="90090" cy="1797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98159" y="492404"/>
            <a:ext cx="181634" cy="1300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29906" y="479902"/>
            <a:ext cx="115369" cy="19429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08373" y="819439"/>
            <a:ext cx="280776" cy="869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4897" y="853589"/>
            <a:ext cx="171507" cy="415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41909" y="823917"/>
            <a:ext cx="116348" cy="8125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63368" y="1360412"/>
            <a:ext cx="238442" cy="8498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63082" y="1532827"/>
            <a:ext cx="274047" cy="7882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385890" y="1705623"/>
            <a:ext cx="227572" cy="7873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396127" y="1867932"/>
            <a:ext cx="239532" cy="8433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928007" y="1349541"/>
            <a:ext cx="240957" cy="26316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950781" y="1705995"/>
            <a:ext cx="204380" cy="7809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980121" y="1873387"/>
            <a:ext cx="177999" cy="760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82663" y="1351976"/>
            <a:ext cx="548393" cy="10499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596835" y="1529136"/>
            <a:ext cx="245047" cy="8466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609849" y="1700826"/>
            <a:ext cx="150042" cy="6867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575254" y="1882482"/>
            <a:ext cx="278337" cy="8229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94885" y="2044834"/>
            <a:ext cx="268148" cy="824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11595" y="2564942"/>
            <a:ext cx="541492" cy="84320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4952376" y="2590768"/>
            <a:ext cx="73711" cy="38688"/>
          </a:xfrm>
          <a:custGeom>
            <a:avLst/>
            <a:gdLst/>
            <a:ahLst/>
            <a:cxnLst/>
            <a:rect l="l" t="t" r="r" b="b"/>
            <a:pathLst>
              <a:path w="114935" h="60325">
                <a:moveTo>
                  <a:pt x="39408" y="39039"/>
                </a:moveTo>
                <a:lnTo>
                  <a:pt x="36004" y="31851"/>
                </a:lnTo>
                <a:lnTo>
                  <a:pt x="31711" y="30327"/>
                </a:lnTo>
                <a:lnTo>
                  <a:pt x="27279" y="32435"/>
                </a:lnTo>
                <a:lnTo>
                  <a:pt x="27965" y="28295"/>
                </a:lnTo>
                <a:lnTo>
                  <a:pt x="29870" y="20231"/>
                </a:lnTo>
                <a:lnTo>
                  <a:pt x="30137" y="18567"/>
                </a:lnTo>
                <a:lnTo>
                  <a:pt x="30137" y="16789"/>
                </a:lnTo>
                <a:lnTo>
                  <a:pt x="30022" y="15570"/>
                </a:lnTo>
                <a:lnTo>
                  <a:pt x="32067" y="13919"/>
                </a:lnTo>
                <a:lnTo>
                  <a:pt x="32905" y="6007"/>
                </a:lnTo>
                <a:lnTo>
                  <a:pt x="30035" y="2463"/>
                </a:lnTo>
                <a:lnTo>
                  <a:pt x="29781" y="2438"/>
                </a:lnTo>
                <a:lnTo>
                  <a:pt x="29781" y="13169"/>
                </a:lnTo>
                <a:lnTo>
                  <a:pt x="29400" y="11798"/>
                </a:lnTo>
                <a:lnTo>
                  <a:pt x="28422" y="9283"/>
                </a:lnTo>
                <a:lnTo>
                  <a:pt x="28524" y="9499"/>
                </a:lnTo>
                <a:lnTo>
                  <a:pt x="29400" y="11798"/>
                </a:lnTo>
                <a:lnTo>
                  <a:pt x="29781" y="13169"/>
                </a:lnTo>
                <a:lnTo>
                  <a:pt x="29781" y="2438"/>
                </a:lnTo>
                <a:lnTo>
                  <a:pt x="27101" y="2159"/>
                </a:lnTo>
                <a:lnTo>
                  <a:pt x="27101" y="6362"/>
                </a:lnTo>
                <a:lnTo>
                  <a:pt x="27101" y="8382"/>
                </a:lnTo>
                <a:lnTo>
                  <a:pt x="27101" y="9499"/>
                </a:lnTo>
                <a:lnTo>
                  <a:pt x="27051" y="7353"/>
                </a:lnTo>
                <a:lnTo>
                  <a:pt x="27101" y="8382"/>
                </a:lnTo>
                <a:lnTo>
                  <a:pt x="27025" y="6210"/>
                </a:lnTo>
                <a:lnTo>
                  <a:pt x="27101" y="6362"/>
                </a:lnTo>
                <a:lnTo>
                  <a:pt x="27101" y="2159"/>
                </a:lnTo>
                <a:lnTo>
                  <a:pt x="25552" y="1993"/>
                </a:lnTo>
                <a:lnTo>
                  <a:pt x="23876" y="317"/>
                </a:lnTo>
                <a:lnTo>
                  <a:pt x="21869" y="317"/>
                </a:lnTo>
                <a:lnTo>
                  <a:pt x="23558" y="1257"/>
                </a:lnTo>
                <a:lnTo>
                  <a:pt x="21297" y="0"/>
                </a:lnTo>
                <a:lnTo>
                  <a:pt x="20231" y="317"/>
                </a:lnTo>
                <a:lnTo>
                  <a:pt x="16484" y="317"/>
                </a:lnTo>
                <a:lnTo>
                  <a:pt x="16484" y="13792"/>
                </a:lnTo>
                <a:lnTo>
                  <a:pt x="15481" y="13131"/>
                </a:lnTo>
                <a:lnTo>
                  <a:pt x="16484" y="13792"/>
                </a:lnTo>
                <a:lnTo>
                  <a:pt x="16484" y="317"/>
                </a:lnTo>
                <a:lnTo>
                  <a:pt x="15925" y="317"/>
                </a:lnTo>
                <a:lnTo>
                  <a:pt x="12700" y="3530"/>
                </a:lnTo>
                <a:lnTo>
                  <a:pt x="12700" y="5524"/>
                </a:lnTo>
                <a:lnTo>
                  <a:pt x="12814" y="9283"/>
                </a:lnTo>
                <a:lnTo>
                  <a:pt x="12700" y="8216"/>
                </a:lnTo>
                <a:lnTo>
                  <a:pt x="12700" y="11493"/>
                </a:lnTo>
                <a:lnTo>
                  <a:pt x="14376" y="13169"/>
                </a:lnTo>
                <a:lnTo>
                  <a:pt x="15087" y="14719"/>
                </a:lnTo>
                <a:lnTo>
                  <a:pt x="15519" y="15824"/>
                </a:lnTo>
                <a:lnTo>
                  <a:pt x="15608" y="16154"/>
                </a:lnTo>
                <a:lnTo>
                  <a:pt x="15697" y="17106"/>
                </a:lnTo>
                <a:lnTo>
                  <a:pt x="15455" y="18567"/>
                </a:lnTo>
                <a:lnTo>
                  <a:pt x="14071" y="24434"/>
                </a:lnTo>
                <a:lnTo>
                  <a:pt x="13830" y="25501"/>
                </a:lnTo>
                <a:lnTo>
                  <a:pt x="12954" y="30810"/>
                </a:lnTo>
                <a:lnTo>
                  <a:pt x="15608" y="34518"/>
                </a:lnTo>
                <a:lnTo>
                  <a:pt x="20408" y="35318"/>
                </a:lnTo>
                <a:lnTo>
                  <a:pt x="6705" y="40868"/>
                </a:lnTo>
                <a:lnTo>
                  <a:pt x="4368" y="41973"/>
                </a:lnTo>
                <a:lnTo>
                  <a:pt x="0" y="48895"/>
                </a:lnTo>
                <a:lnTo>
                  <a:pt x="279" y="51854"/>
                </a:lnTo>
                <a:lnTo>
                  <a:pt x="2374" y="56883"/>
                </a:lnTo>
                <a:lnTo>
                  <a:pt x="3962" y="58534"/>
                </a:lnTo>
                <a:lnTo>
                  <a:pt x="8255" y="60299"/>
                </a:lnTo>
                <a:lnTo>
                  <a:pt x="9017" y="60299"/>
                </a:lnTo>
                <a:lnTo>
                  <a:pt x="13766" y="59994"/>
                </a:lnTo>
                <a:lnTo>
                  <a:pt x="17995" y="59994"/>
                </a:lnTo>
                <a:lnTo>
                  <a:pt x="21094" y="56883"/>
                </a:lnTo>
                <a:lnTo>
                  <a:pt x="21221" y="54063"/>
                </a:lnTo>
                <a:lnTo>
                  <a:pt x="21221" y="50520"/>
                </a:lnTo>
                <a:lnTo>
                  <a:pt x="29883" y="47015"/>
                </a:lnTo>
                <a:lnTo>
                  <a:pt x="31978" y="46139"/>
                </a:lnTo>
                <a:lnTo>
                  <a:pt x="33121" y="45593"/>
                </a:lnTo>
                <a:lnTo>
                  <a:pt x="37884" y="43332"/>
                </a:lnTo>
                <a:lnTo>
                  <a:pt x="39408" y="39039"/>
                </a:lnTo>
                <a:close/>
              </a:path>
              <a:path w="114935" h="60325">
                <a:moveTo>
                  <a:pt x="114566" y="25730"/>
                </a:moveTo>
                <a:lnTo>
                  <a:pt x="114020" y="17792"/>
                </a:lnTo>
                <a:lnTo>
                  <a:pt x="110578" y="14808"/>
                </a:lnTo>
                <a:lnTo>
                  <a:pt x="105181" y="15176"/>
                </a:lnTo>
                <a:lnTo>
                  <a:pt x="103771" y="15201"/>
                </a:lnTo>
                <a:lnTo>
                  <a:pt x="80238" y="25565"/>
                </a:lnTo>
                <a:lnTo>
                  <a:pt x="80314" y="28270"/>
                </a:lnTo>
                <a:lnTo>
                  <a:pt x="80619" y="32956"/>
                </a:lnTo>
                <a:lnTo>
                  <a:pt x="80645" y="37922"/>
                </a:lnTo>
                <a:lnTo>
                  <a:pt x="83870" y="41148"/>
                </a:lnTo>
                <a:lnTo>
                  <a:pt x="91821" y="41148"/>
                </a:lnTo>
                <a:lnTo>
                  <a:pt x="95046" y="37922"/>
                </a:lnTo>
                <a:lnTo>
                  <a:pt x="95046" y="32956"/>
                </a:lnTo>
                <a:lnTo>
                  <a:pt x="94856" y="29883"/>
                </a:lnTo>
                <a:lnTo>
                  <a:pt x="94843" y="29743"/>
                </a:lnTo>
                <a:lnTo>
                  <a:pt x="95656" y="29679"/>
                </a:lnTo>
                <a:lnTo>
                  <a:pt x="104203" y="29603"/>
                </a:lnTo>
                <a:lnTo>
                  <a:pt x="105778" y="29565"/>
                </a:lnTo>
                <a:lnTo>
                  <a:pt x="111569" y="29171"/>
                </a:lnTo>
                <a:lnTo>
                  <a:pt x="112966" y="27559"/>
                </a:lnTo>
                <a:lnTo>
                  <a:pt x="114566" y="25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151398" y="2570245"/>
            <a:ext cx="125735" cy="16787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336665" y="2513945"/>
            <a:ext cx="127609" cy="27311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522741" y="2536799"/>
            <a:ext cx="376490" cy="12574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57246" y="2547787"/>
            <a:ext cx="362362" cy="14000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182071" y="1342244"/>
            <a:ext cx="327954" cy="11016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573861" y="1357262"/>
            <a:ext cx="300375" cy="12017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367637" y="1534099"/>
            <a:ext cx="166725" cy="7630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362612" y="1695468"/>
            <a:ext cx="142808" cy="7600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322332" y="1874014"/>
            <a:ext cx="305938" cy="9466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365685" y="2042879"/>
            <a:ext cx="231156" cy="7936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247114" y="3070565"/>
            <a:ext cx="523138" cy="11088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814643" y="3062685"/>
            <a:ext cx="362370" cy="14093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209719" y="3444756"/>
            <a:ext cx="498340" cy="73655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4818759" y="3464919"/>
            <a:ext cx="43575" cy="39502"/>
          </a:xfrm>
          <a:custGeom>
            <a:avLst/>
            <a:gdLst/>
            <a:ahLst/>
            <a:cxnLst/>
            <a:rect l="l" t="t" r="r" b="b"/>
            <a:pathLst>
              <a:path w="67944" h="61595">
                <a:moveTo>
                  <a:pt x="533" y="52387"/>
                </a:moveTo>
                <a:lnTo>
                  <a:pt x="508" y="52527"/>
                </a:lnTo>
                <a:lnTo>
                  <a:pt x="533" y="52387"/>
                </a:lnTo>
                <a:close/>
              </a:path>
              <a:path w="67944" h="61595">
                <a:moveTo>
                  <a:pt x="64731" y="8140"/>
                </a:moveTo>
                <a:lnTo>
                  <a:pt x="62484" y="4165"/>
                </a:lnTo>
                <a:lnTo>
                  <a:pt x="57937" y="2895"/>
                </a:lnTo>
                <a:lnTo>
                  <a:pt x="52412" y="1092"/>
                </a:lnTo>
                <a:lnTo>
                  <a:pt x="50774" y="635"/>
                </a:lnTo>
                <a:lnTo>
                  <a:pt x="47980" y="254"/>
                </a:lnTo>
                <a:lnTo>
                  <a:pt x="46202" y="0"/>
                </a:lnTo>
                <a:lnTo>
                  <a:pt x="44538" y="0"/>
                </a:lnTo>
                <a:lnTo>
                  <a:pt x="38976" y="254"/>
                </a:lnTo>
                <a:lnTo>
                  <a:pt x="32016" y="203"/>
                </a:lnTo>
                <a:lnTo>
                  <a:pt x="30594" y="203"/>
                </a:lnTo>
                <a:lnTo>
                  <a:pt x="23342" y="406"/>
                </a:lnTo>
                <a:lnTo>
                  <a:pt x="21717" y="546"/>
                </a:lnTo>
                <a:lnTo>
                  <a:pt x="14770" y="1638"/>
                </a:lnTo>
                <a:lnTo>
                  <a:pt x="14770" y="14376"/>
                </a:lnTo>
                <a:lnTo>
                  <a:pt x="14770" y="14516"/>
                </a:lnTo>
                <a:lnTo>
                  <a:pt x="14732" y="14744"/>
                </a:lnTo>
                <a:lnTo>
                  <a:pt x="14770" y="14376"/>
                </a:lnTo>
                <a:lnTo>
                  <a:pt x="14770" y="1638"/>
                </a:lnTo>
                <a:lnTo>
                  <a:pt x="190" y="12255"/>
                </a:lnTo>
                <a:lnTo>
                  <a:pt x="292" y="14465"/>
                </a:lnTo>
                <a:lnTo>
                  <a:pt x="495" y="16344"/>
                </a:lnTo>
                <a:lnTo>
                  <a:pt x="495" y="20294"/>
                </a:lnTo>
                <a:lnTo>
                  <a:pt x="3721" y="23520"/>
                </a:lnTo>
                <a:lnTo>
                  <a:pt x="11671" y="23520"/>
                </a:lnTo>
                <a:lnTo>
                  <a:pt x="14897" y="20294"/>
                </a:lnTo>
                <a:lnTo>
                  <a:pt x="14897" y="17081"/>
                </a:lnTo>
                <a:lnTo>
                  <a:pt x="14897" y="16459"/>
                </a:lnTo>
                <a:lnTo>
                  <a:pt x="14782" y="14617"/>
                </a:lnTo>
                <a:lnTo>
                  <a:pt x="14897" y="16459"/>
                </a:lnTo>
                <a:lnTo>
                  <a:pt x="18338" y="15659"/>
                </a:lnTo>
                <a:lnTo>
                  <a:pt x="23304" y="14871"/>
                </a:lnTo>
                <a:lnTo>
                  <a:pt x="24384" y="14782"/>
                </a:lnTo>
                <a:lnTo>
                  <a:pt x="30772" y="14605"/>
                </a:lnTo>
                <a:lnTo>
                  <a:pt x="37376" y="14655"/>
                </a:lnTo>
                <a:lnTo>
                  <a:pt x="39268" y="14655"/>
                </a:lnTo>
                <a:lnTo>
                  <a:pt x="40373" y="14605"/>
                </a:lnTo>
                <a:lnTo>
                  <a:pt x="44323" y="14427"/>
                </a:lnTo>
                <a:lnTo>
                  <a:pt x="45402" y="14427"/>
                </a:lnTo>
                <a:lnTo>
                  <a:pt x="47663" y="14744"/>
                </a:lnTo>
                <a:lnTo>
                  <a:pt x="48755" y="15049"/>
                </a:lnTo>
                <a:lnTo>
                  <a:pt x="53797" y="16687"/>
                </a:lnTo>
                <a:lnTo>
                  <a:pt x="58610" y="18034"/>
                </a:lnTo>
                <a:lnTo>
                  <a:pt x="62585" y="15798"/>
                </a:lnTo>
                <a:lnTo>
                  <a:pt x="62966" y="14427"/>
                </a:lnTo>
                <a:lnTo>
                  <a:pt x="64731" y="8140"/>
                </a:lnTo>
                <a:close/>
              </a:path>
              <a:path w="67944" h="61595">
                <a:moveTo>
                  <a:pt x="67729" y="42075"/>
                </a:moveTo>
                <a:lnTo>
                  <a:pt x="64503" y="38849"/>
                </a:lnTo>
                <a:lnTo>
                  <a:pt x="37566" y="38811"/>
                </a:lnTo>
                <a:lnTo>
                  <a:pt x="28930" y="38950"/>
                </a:lnTo>
                <a:lnTo>
                  <a:pt x="520" y="51066"/>
                </a:lnTo>
                <a:lnTo>
                  <a:pt x="533" y="52387"/>
                </a:lnTo>
                <a:lnTo>
                  <a:pt x="609" y="51955"/>
                </a:lnTo>
                <a:lnTo>
                  <a:pt x="533" y="52527"/>
                </a:lnTo>
                <a:lnTo>
                  <a:pt x="88" y="54876"/>
                </a:lnTo>
                <a:lnTo>
                  <a:pt x="0" y="56007"/>
                </a:lnTo>
                <a:lnTo>
                  <a:pt x="2514" y="59601"/>
                </a:lnTo>
                <a:lnTo>
                  <a:pt x="10337" y="61010"/>
                </a:lnTo>
                <a:lnTo>
                  <a:pt x="14084" y="58394"/>
                </a:lnTo>
                <a:lnTo>
                  <a:pt x="14490" y="56095"/>
                </a:lnTo>
                <a:lnTo>
                  <a:pt x="14592" y="55511"/>
                </a:lnTo>
                <a:lnTo>
                  <a:pt x="16992" y="54876"/>
                </a:lnTo>
                <a:lnTo>
                  <a:pt x="38938" y="53200"/>
                </a:lnTo>
                <a:lnTo>
                  <a:pt x="43992" y="53251"/>
                </a:lnTo>
                <a:lnTo>
                  <a:pt x="64503" y="53251"/>
                </a:lnTo>
                <a:lnTo>
                  <a:pt x="65595" y="52146"/>
                </a:lnTo>
                <a:lnTo>
                  <a:pt x="65798" y="51955"/>
                </a:lnTo>
                <a:lnTo>
                  <a:pt x="67729" y="50025"/>
                </a:lnTo>
                <a:lnTo>
                  <a:pt x="67729" y="42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6" name="object 4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998686" y="3433356"/>
            <a:ext cx="119741" cy="17701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179914" y="3382802"/>
            <a:ext cx="124584" cy="25924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368015" y="3365272"/>
            <a:ext cx="451199" cy="17272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835725" y="3800690"/>
            <a:ext cx="73134" cy="3252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102340" y="3775015"/>
            <a:ext cx="276188" cy="19395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489678" y="3805306"/>
            <a:ext cx="71179" cy="4506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633373" y="3782064"/>
            <a:ext cx="190492" cy="8326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298893" y="4120373"/>
            <a:ext cx="278802" cy="131913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4708941" y="4168662"/>
            <a:ext cx="46833" cy="31765"/>
          </a:xfrm>
          <a:custGeom>
            <a:avLst/>
            <a:gdLst/>
            <a:ahLst/>
            <a:cxnLst/>
            <a:rect l="l" t="t" r="r" b="b"/>
            <a:pathLst>
              <a:path w="73025" h="49529">
                <a:moveTo>
                  <a:pt x="63017" y="13081"/>
                </a:moveTo>
                <a:lnTo>
                  <a:pt x="61531" y="8775"/>
                </a:lnTo>
                <a:lnTo>
                  <a:pt x="59944" y="8001"/>
                </a:lnTo>
                <a:lnTo>
                  <a:pt x="57010" y="6578"/>
                </a:lnTo>
                <a:lnTo>
                  <a:pt x="49453" y="2336"/>
                </a:lnTo>
                <a:lnTo>
                  <a:pt x="47332" y="1308"/>
                </a:lnTo>
                <a:lnTo>
                  <a:pt x="41846" y="50"/>
                </a:lnTo>
                <a:lnTo>
                  <a:pt x="39801" y="0"/>
                </a:lnTo>
                <a:lnTo>
                  <a:pt x="34620" y="419"/>
                </a:lnTo>
                <a:lnTo>
                  <a:pt x="32410" y="469"/>
                </a:lnTo>
                <a:lnTo>
                  <a:pt x="24447" y="876"/>
                </a:lnTo>
                <a:lnTo>
                  <a:pt x="19189" y="952"/>
                </a:lnTo>
                <a:lnTo>
                  <a:pt x="17678" y="1028"/>
                </a:lnTo>
                <a:lnTo>
                  <a:pt x="16205" y="1231"/>
                </a:lnTo>
                <a:lnTo>
                  <a:pt x="16205" y="9385"/>
                </a:lnTo>
                <a:lnTo>
                  <a:pt x="14389" y="9385"/>
                </a:lnTo>
                <a:lnTo>
                  <a:pt x="14274" y="9728"/>
                </a:lnTo>
                <a:lnTo>
                  <a:pt x="14338" y="9918"/>
                </a:lnTo>
                <a:lnTo>
                  <a:pt x="14516" y="12077"/>
                </a:lnTo>
                <a:lnTo>
                  <a:pt x="14338" y="12687"/>
                </a:lnTo>
                <a:lnTo>
                  <a:pt x="14274" y="9728"/>
                </a:lnTo>
                <a:lnTo>
                  <a:pt x="14122" y="9245"/>
                </a:lnTo>
                <a:lnTo>
                  <a:pt x="14274" y="9245"/>
                </a:lnTo>
                <a:lnTo>
                  <a:pt x="16078" y="9245"/>
                </a:lnTo>
                <a:lnTo>
                  <a:pt x="16205" y="9385"/>
                </a:lnTo>
                <a:lnTo>
                  <a:pt x="16205" y="1231"/>
                </a:lnTo>
                <a:lnTo>
                  <a:pt x="12992" y="1651"/>
                </a:lnTo>
                <a:lnTo>
                  <a:pt x="12877" y="16243"/>
                </a:lnTo>
                <a:lnTo>
                  <a:pt x="11696" y="16484"/>
                </a:lnTo>
                <a:lnTo>
                  <a:pt x="11264" y="16586"/>
                </a:lnTo>
                <a:lnTo>
                  <a:pt x="11696" y="16471"/>
                </a:lnTo>
                <a:lnTo>
                  <a:pt x="12877" y="16243"/>
                </a:lnTo>
                <a:lnTo>
                  <a:pt x="12877" y="1676"/>
                </a:lnTo>
                <a:lnTo>
                  <a:pt x="11620" y="1866"/>
                </a:lnTo>
                <a:lnTo>
                  <a:pt x="11620" y="8001"/>
                </a:lnTo>
                <a:lnTo>
                  <a:pt x="10845" y="8001"/>
                </a:lnTo>
                <a:lnTo>
                  <a:pt x="9652" y="8089"/>
                </a:lnTo>
                <a:lnTo>
                  <a:pt x="10375" y="7950"/>
                </a:lnTo>
                <a:lnTo>
                  <a:pt x="11518" y="7950"/>
                </a:lnTo>
                <a:lnTo>
                  <a:pt x="11620" y="1866"/>
                </a:lnTo>
                <a:lnTo>
                  <a:pt x="0" y="11226"/>
                </a:lnTo>
                <a:lnTo>
                  <a:pt x="114" y="12700"/>
                </a:lnTo>
                <a:lnTo>
                  <a:pt x="241" y="13131"/>
                </a:lnTo>
                <a:lnTo>
                  <a:pt x="1435" y="16713"/>
                </a:lnTo>
                <a:lnTo>
                  <a:pt x="4102" y="20345"/>
                </a:lnTo>
                <a:lnTo>
                  <a:pt x="8712" y="22644"/>
                </a:lnTo>
                <a:lnTo>
                  <a:pt x="10134" y="22644"/>
                </a:lnTo>
                <a:lnTo>
                  <a:pt x="11417" y="22402"/>
                </a:lnTo>
                <a:lnTo>
                  <a:pt x="14833" y="22402"/>
                </a:lnTo>
                <a:lnTo>
                  <a:pt x="18059" y="19177"/>
                </a:lnTo>
                <a:lnTo>
                  <a:pt x="18059" y="16586"/>
                </a:lnTo>
                <a:lnTo>
                  <a:pt x="18059" y="15506"/>
                </a:lnTo>
                <a:lnTo>
                  <a:pt x="18859" y="15392"/>
                </a:lnTo>
                <a:lnTo>
                  <a:pt x="19977" y="15341"/>
                </a:lnTo>
                <a:lnTo>
                  <a:pt x="24917" y="15265"/>
                </a:lnTo>
                <a:lnTo>
                  <a:pt x="32931" y="14859"/>
                </a:lnTo>
                <a:lnTo>
                  <a:pt x="35331" y="14808"/>
                </a:lnTo>
                <a:lnTo>
                  <a:pt x="39598" y="14465"/>
                </a:lnTo>
                <a:lnTo>
                  <a:pt x="40373" y="14478"/>
                </a:lnTo>
                <a:lnTo>
                  <a:pt x="42227" y="14909"/>
                </a:lnTo>
                <a:lnTo>
                  <a:pt x="43700" y="15621"/>
                </a:lnTo>
                <a:lnTo>
                  <a:pt x="49364" y="18821"/>
                </a:lnTo>
                <a:lnTo>
                  <a:pt x="50355" y="19354"/>
                </a:lnTo>
                <a:lnTo>
                  <a:pt x="55232" y="21729"/>
                </a:lnTo>
                <a:lnTo>
                  <a:pt x="59537" y="20231"/>
                </a:lnTo>
                <a:lnTo>
                  <a:pt x="62344" y="14465"/>
                </a:lnTo>
                <a:lnTo>
                  <a:pt x="63017" y="13081"/>
                </a:lnTo>
                <a:close/>
              </a:path>
              <a:path w="73025" h="49529">
                <a:moveTo>
                  <a:pt x="72504" y="36322"/>
                </a:moveTo>
                <a:lnTo>
                  <a:pt x="72136" y="35013"/>
                </a:lnTo>
                <a:lnTo>
                  <a:pt x="70332" y="28676"/>
                </a:lnTo>
                <a:lnTo>
                  <a:pt x="66357" y="26454"/>
                </a:lnTo>
                <a:lnTo>
                  <a:pt x="59994" y="28257"/>
                </a:lnTo>
                <a:lnTo>
                  <a:pt x="43865" y="33324"/>
                </a:lnTo>
                <a:lnTo>
                  <a:pt x="40055" y="34404"/>
                </a:lnTo>
                <a:lnTo>
                  <a:pt x="35712" y="35013"/>
                </a:lnTo>
                <a:lnTo>
                  <a:pt x="34861" y="35013"/>
                </a:lnTo>
                <a:lnTo>
                  <a:pt x="31026" y="34785"/>
                </a:lnTo>
                <a:lnTo>
                  <a:pt x="30581" y="34759"/>
                </a:lnTo>
                <a:lnTo>
                  <a:pt x="23266" y="34785"/>
                </a:lnTo>
                <a:lnTo>
                  <a:pt x="20231" y="34759"/>
                </a:lnTo>
                <a:lnTo>
                  <a:pt x="20231" y="38468"/>
                </a:lnTo>
                <a:lnTo>
                  <a:pt x="20091" y="38989"/>
                </a:lnTo>
                <a:lnTo>
                  <a:pt x="20154" y="38366"/>
                </a:lnTo>
                <a:lnTo>
                  <a:pt x="20231" y="34759"/>
                </a:lnTo>
                <a:lnTo>
                  <a:pt x="18046" y="34721"/>
                </a:lnTo>
                <a:lnTo>
                  <a:pt x="17957" y="34569"/>
                </a:lnTo>
                <a:lnTo>
                  <a:pt x="16700" y="32410"/>
                </a:lnTo>
                <a:lnTo>
                  <a:pt x="16649" y="42176"/>
                </a:lnTo>
                <a:lnTo>
                  <a:pt x="16535" y="42506"/>
                </a:lnTo>
                <a:lnTo>
                  <a:pt x="16637" y="42100"/>
                </a:lnTo>
                <a:lnTo>
                  <a:pt x="16649" y="32334"/>
                </a:lnTo>
                <a:lnTo>
                  <a:pt x="16230" y="31597"/>
                </a:lnTo>
                <a:lnTo>
                  <a:pt x="11823" y="30429"/>
                </a:lnTo>
                <a:lnTo>
                  <a:pt x="8420" y="32410"/>
                </a:lnTo>
                <a:lnTo>
                  <a:pt x="2387" y="42545"/>
                </a:lnTo>
                <a:lnTo>
                  <a:pt x="3454" y="44932"/>
                </a:lnTo>
                <a:lnTo>
                  <a:pt x="23164" y="49187"/>
                </a:lnTo>
                <a:lnTo>
                  <a:pt x="30505" y="49174"/>
                </a:lnTo>
                <a:lnTo>
                  <a:pt x="34823" y="49441"/>
                </a:lnTo>
                <a:lnTo>
                  <a:pt x="36512" y="49441"/>
                </a:lnTo>
                <a:lnTo>
                  <a:pt x="38582" y="49149"/>
                </a:lnTo>
                <a:lnTo>
                  <a:pt x="43205" y="48514"/>
                </a:lnTo>
                <a:lnTo>
                  <a:pt x="47231" y="47371"/>
                </a:lnTo>
                <a:lnTo>
                  <a:pt x="53124" y="45516"/>
                </a:lnTo>
                <a:lnTo>
                  <a:pt x="53606" y="45364"/>
                </a:lnTo>
                <a:lnTo>
                  <a:pt x="64173" y="42037"/>
                </a:lnTo>
                <a:lnTo>
                  <a:pt x="70281" y="40297"/>
                </a:lnTo>
                <a:lnTo>
                  <a:pt x="72504" y="36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5" name="object 5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946447" y="4119137"/>
            <a:ext cx="535169" cy="126352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036809" y="4307108"/>
            <a:ext cx="397744" cy="7548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218361" y="3087142"/>
            <a:ext cx="77220" cy="7349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347706" y="3079225"/>
            <a:ext cx="448301" cy="136003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5909613" y="3097877"/>
            <a:ext cx="50091" cy="40724"/>
          </a:xfrm>
          <a:custGeom>
            <a:avLst/>
            <a:gdLst/>
            <a:ahLst/>
            <a:cxnLst/>
            <a:rect l="l" t="t" r="r" b="b"/>
            <a:pathLst>
              <a:path w="78104" h="63500">
                <a:moveTo>
                  <a:pt x="63563" y="23456"/>
                </a:moveTo>
                <a:lnTo>
                  <a:pt x="63144" y="19558"/>
                </a:lnTo>
                <a:lnTo>
                  <a:pt x="63131" y="14617"/>
                </a:lnTo>
                <a:lnTo>
                  <a:pt x="63144" y="12458"/>
                </a:lnTo>
                <a:lnTo>
                  <a:pt x="62966" y="10782"/>
                </a:lnTo>
                <a:lnTo>
                  <a:pt x="54279" y="127"/>
                </a:lnTo>
                <a:lnTo>
                  <a:pt x="47193" y="152"/>
                </a:lnTo>
                <a:lnTo>
                  <a:pt x="46545" y="114"/>
                </a:lnTo>
                <a:lnTo>
                  <a:pt x="45364" y="25"/>
                </a:lnTo>
                <a:lnTo>
                  <a:pt x="43916" y="0"/>
                </a:lnTo>
                <a:lnTo>
                  <a:pt x="38557" y="114"/>
                </a:lnTo>
                <a:lnTo>
                  <a:pt x="30683" y="76"/>
                </a:lnTo>
                <a:lnTo>
                  <a:pt x="24079" y="190"/>
                </a:lnTo>
                <a:lnTo>
                  <a:pt x="22275" y="292"/>
                </a:lnTo>
                <a:lnTo>
                  <a:pt x="19786" y="635"/>
                </a:lnTo>
                <a:lnTo>
                  <a:pt x="16979" y="990"/>
                </a:lnTo>
                <a:lnTo>
                  <a:pt x="16979" y="12407"/>
                </a:lnTo>
                <a:lnTo>
                  <a:pt x="16878" y="12268"/>
                </a:lnTo>
                <a:lnTo>
                  <a:pt x="16789" y="13119"/>
                </a:lnTo>
                <a:lnTo>
                  <a:pt x="16751" y="12115"/>
                </a:lnTo>
                <a:lnTo>
                  <a:pt x="16878" y="12268"/>
                </a:lnTo>
                <a:lnTo>
                  <a:pt x="16878" y="11734"/>
                </a:lnTo>
                <a:lnTo>
                  <a:pt x="16979" y="12407"/>
                </a:lnTo>
                <a:lnTo>
                  <a:pt x="16979" y="990"/>
                </a:lnTo>
                <a:lnTo>
                  <a:pt x="16573" y="1028"/>
                </a:lnTo>
                <a:lnTo>
                  <a:pt x="9334" y="2032"/>
                </a:lnTo>
                <a:lnTo>
                  <a:pt x="6629" y="2755"/>
                </a:lnTo>
                <a:lnTo>
                  <a:pt x="2044" y="8509"/>
                </a:lnTo>
                <a:lnTo>
                  <a:pt x="2044" y="11264"/>
                </a:lnTo>
                <a:lnTo>
                  <a:pt x="2730" y="14401"/>
                </a:lnTo>
                <a:lnTo>
                  <a:pt x="3213" y="17030"/>
                </a:lnTo>
                <a:lnTo>
                  <a:pt x="3949" y="19189"/>
                </a:lnTo>
                <a:lnTo>
                  <a:pt x="6731" y="22618"/>
                </a:lnTo>
                <a:lnTo>
                  <a:pt x="7683" y="23215"/>
                </a:lnTo>
                <a:lnTo>
                  <a:pt x="9817" y="24295"/>
                </a:lnTo>
                <a:lnTo>
                  <a:pt x="13131" y="26403"/>
                </a:lnTo>
                <a:lnTo>
                  <a:pt x="17589" y="25400"/>
                </a:lnTo>
                <a:lnTo>
                  <a:pt x="18313" y="24269"/>
                </a:lnTo>
                <a:lnTo>
                  <a:pt x="21755" y="18846"/>
                </a:lnTo>
                <a:lnTo>
                  <a:pt x="21704" y="18059"/>
                </a:lnTo>
                <a:lnTo>
                  <a:pt x="21259" y="16027"/>
                </a:lnTo>
                <a:lnTo>
                  <a:pt x="21018" y="14986"/>
                </a:lnTo>
                <a:lnTo>
                  <a:pt x="23520" y="14655"/>
                </a:lnTo>
                <a:lnTo>
                  <a:pt x="24828" y="14579"/>
                </a:lnTo>
                <a:lnTo>
                  <a:pt x="32029" y="14478"/>
                </a:lnTo>
                <a:lnTo>
                  <a:pt x="37071" y="14516"/>
                </a:lnTo>
                <a:lnTo>
                  <a:pt x="40360" y="14478"/>
                </a:lnTo>
                <a:lnTo>
                  <a:pt x="43764" y="14401"/>
                </a:lnTo>
                <a:lnTo>
                  <a:pt x="44792" y="14414"/>
                </a:lnTo>
                <a:lnTo>
                  <a:pt x="46647" y="14554"/>
                </a:lnTo>
                <a:lnTo>
                  <a:pt x="48729" y="14554"/>
                </a:lnTo>
                <a:lnTo>
                  <a:pt x="48653" y="19558"/>
                </a:lnTo>
                <a:lnTo>
                  <a:pt x="49250" y="25019"/>
                </a:lnTo>
                <a:lnTo>
                  <a:pt x="52806" y="27876"/>
                </a:lnTo>
                <a:lnTo>
                  <a:pt x="60706" y="27012"/>
                </a:lnTo>
                <a:lnTo>
                  <a:pt x="63563" y="23456"/>
                </a:lnTo>
                <a:close/>
              </a:path>
              <a:path w="78104" h="63500">
                <a:moveTo>
                  <a:pt x="77863" y="38735"/>
                </a:moveTo>
                <a:lnTo>
                  <a:pt x="75539" y="31140"/>
                </a:lnTo>
                <a:lnTo>
                  <a:pt x="71513" y="28994"/>
                </a:lnTo>
                <a:lnTo>
                  <a:pt x="65100" y="30962"/>
                </a:lnTo>
                <a:lnTo>
                  <a:pt x="48285" y="36423"/>
                </a:lnTo>
                <a:lnTo>
                  <a:pt x="44272" y="37655"/>
                </a:lnTo>
                <a:lnTo>
                  <a:pt x="38620" y="38912"/>
                </a:lnTo>
                <a:lnTo>
                  <a:pt x="37376" y="39077"/>
                </a:lnTo>
                <a:lnTo>
                  <a:pt x="31711" y="39687"/>
                </a:lnTo>
                <a:lnTo>
                  <a:pt x="30670" y="39839"/>
                </a:lnTo>
                <a:lnTo>
                  <a:pt x="26111" y="40627"/>
                </a:lnTo>
                <a:lnTo>
                  <a:pt x="22923" y="41287"/>
                </a:lnTo>
                <a:lnTo>
                  <a:pt x="18503" y="42316"/>
                </a:lnTo>
                <a:lnTo>
                  <a:pt x="15786" y="42837"/>
                </a:lnTo>
                <a:lnTo>
                  <a:pt x="15786" y="51562"/>
                </a:lnTo>
                <a:lnTo>
                  <a:pt x="15786" y="51955"/>
                </a:lnTo>
                <a:lnTo>
                  <a:pt x="14744" y="50228"/>
                </a:lnTo>
                <a:lnTo>
                  <a:pt x="15417" y="50952"/>
                </a:lnTo>
                <a:lnTo>
                  <a:pt x="15786" y="51562"/>
                </a:lnTo>
                <a:lnTo>
                  <a:pt x="15786" y="42837"/>
                </a:lnTo>
                <a:lnTo>
                  <a:pt x="0" y="52565"/>
                </a:lnTo>
                <a:lnTo>
                  <a:pt x="508" y="54991"/>
                </a:lnTo>
                <a:lnTo>
                  <a:pt x="2159" y="57721"/>
                </a:lnTo>
                <a:lnTo>
                  <a:pt x="2451" y="58077"/>
                </a:lnTo>
                <a:lnTo>
                  <a:pt x="3086" y="58775"/>
                </a:lnTo>
                <a:lnTo>
                  <a:pt x="4927" y="61823"/>
                </a:lnTo>
                <a:lnTo>
                  <a:pt x="9359" y="62903"/>
                </a:lnTo>
                <a:lnTo>
                  <a:pt x="16129" y="58801"/>
                </a:lnTo>
                <a:lnTo>
                  <a:pt x="16243" y="58420"/>
                </a:lnTo>
                <a:lnTo>
                  <a:pt x="16294" y="58242"/>
                </a:lnTo>
                <a:lnTo>
                  <a:pt x="16510" y="57340"/>
                </a:lnTo>
                <a:lnTo>
                  <a:pt x="20662" y="56578"/>
                </a:lnTo>
                <a:lnTo>
                  <a:pt x="21539" y="56400"/>
                </a:lnTo>
                <a:lnTo>
                  <a:pt x="25958" y="55372"/>
                </a:lnTo>
                <a:lnTo>
                  <a:pt x="28879" y="54762"/>
                </a:lnTo>
                <a:lnTo>
                  <a:pt x="32816" y="54076"/>
                </a:lnTo>
                <a:lnTo>
                  <a:pt x="35737" y="53733"/>
                </a:lnTo>
                <a:lnTo>
                  <a:pt x="39395" y="53352"/>
                </a:lnTo>
                <a:lnTo>
                  <a:pt x="41071" y="53111"/>
                </a:lnTo>
                <a:lnTo>
                  <a:pt x="48044" y="51562"/>
                </a:lnTo>
                <a:lnTo>
                  <a:pt x="52235" y="50279"/>
                </a:lnTo>
                <a:lnTo>
                  <a:pt x="55714" y="49149"/>
                </a:lnTo>
                <a:lnTo>
                  <a:pt x="69418" y="44691"/>
                </a:lnTo>
                <a:lnTo>
                  <a:pt x="75730" y="42760"/>
                </a:lnTo>
                <a:lnTo>
                  <a:pt x="77863" y="3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0" name="object 6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062215" y="3073051"/>
            <a:ext cx="219191" cy="18338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396508" y="3105588"/>
            <a:ext cx="51716" cy="4154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533691" y="3061739"/>
            <a:ext cx="222601" cy="8720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716609" y="4148439"/>
            <a:ext cx="54895" cy="4113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946877" y="4117409"/>
            <a:ext cx="253880" cy="9961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987615" y="4271706"/>
            <a:ext cx="182393" cy="84301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6333757" y="4153048"/>
            <a:ext cx="52942" cy="35430"/>
          </a:xfrm>
          <a:custGeom>
            <a:avLst/>
            <a:gdLst/>
            <a:ahLst/>
            <a:cxnLst/>
            <a:rect l="l" t="t" r="r" b="b"/>
            <a:pathLst>
              <a:path w="82550" h="55245">
                <a:moveTo>
                  <a:pt x="75730" y="20218"/>
                </a:moveTo>
                <a:lnTo>
                  <a:pt x="75057" y="15709"/>
                </a:lnTo>
                <a:lnTo>
                  <a:pt x="73456" y="14516"/>
                </a:lnTo>
                <a:lnTo>
                  <a:pt x="73304" y="14414"/>
                </a:lnTo>
                <a:lnTo>
                  <a:pt x="70815" y="12560"/>
                </a:lnTo>
                <a:lnTo>
                  <a:pt x="62826" y="5867"/>
                </a:lnTo>
                <a:lnTo>
                  <a:pt x="62598" y="5702"/>
                </a:lnTo>
                <a:lnTo>
                  <a:pt x="60617" y="4229"/>
                </a:lnTo>
                <a:lnTo>
                  <a:pt x="55295" y="1943"/>
                </a:lnTo>
                <a:lnTo>
                  <a:pt x="53263" y="1435"/>
                </a:lnTo>
                <a:lnTo>
                  <a:pt x="50101" y="1028"/>
                </a:lnTo>
                <a:lnTo>
                  <a:pt x="46621" y="736"/>
                </a:lnTo>
                <a:lnTo>
                  <a:pt x="44246" y="482"/>
                </a:lnTo>
                <a:lnTo>
                  <a:pt x="42291" y="355"/>
                </a:lnTo>
                <a:lnTo>
                  <a:pt x="38125" y="228"/>
                </a:lnTo>
                <a:lnTo>
                  <a:pt x="34417" y="152"/>
                </a:lnTo>
                <a:lnTo>
                  <a:pt x="32219" y="114"/>
                </a:lnTo>
                <a:lnTo>
                  <a:pt x="27432" y="152"/>
                </a:lnTo>
                <a:lnTo>
                  <a:pt x="26047" y="152"/>
                </a:lnTo>
                <a:lnTo>
                  <a:pt x="24066" y="139"/>
                </a:lnTo>
                <a:lnTo>
                  <a:pt x="20548" y="12"/>
                </a:lnTo>
                <a:lnTo>
                  <a:pt x="19532" y="0"/>
                </a:lnTo>
                <a:lnTo>
                  <a:pt x="3327" y="5702"/>
                </a:lnTo>
                <a:lnTo>
                  <a:pt x="330" y="8293"/>
                </a:lnTo>
                <a:lnTo>
                  <a:pt x="0" y="12839"/>
                </a:lnTo>
                <a:lnTo>
                  <a:pt x="5207" y="18859"/>
                </a:lnTo>
                <a:lnTo>
                  <a:pt x="9753" y="19189"/>
                </a:lnTo>
                <a:lnTo>
                  <a:pt x="13220" y="16192"/>
                </a:lnTo>
                <a:lnTo>
                  <a:pt x="13931" y="15455"/>
                </a:lnTo>
                <a:lnTo>
                  <a:pt x="14097" y="15278"/>
                </a:lnTo>
                <a:lnTo>
                  <a:pt x="14312" y="15189"/>
                </a:lnTo>
                <a:lnTo>
                  <a:pt x="16243" y="14770"/>
                </a:lnTo>
                <a:lnTo>
                  <a:pt x="19011" y="14465"/>
                </a:lnTo>
                <a:lnTo>
                  <a:pt x="19799" y="14414"/>
                </a:lnTo>
                <a:lnTo>
                  <a:pt x="20510" y="14414"/>
                </a:lnTo>
                <a:lnTo>
                  <a:pt x="24371" y="14554"/>
                </a:lnTo>
                <a:lnTo>
                  <a:pt x="33629" y="14554"/>
                </a:lnTo>
                <a:lnTo>
                  <a:pt x="39446" y="14668"/>
                </a:lnTo>
                <a:lnTo>
                  <a:pt x="41478" y="14744"/>
                </a:lnTo>
                <a:lnTo>
                  <a:pt x="43091" y="14846"/>
                </a:lnTo>
                <a:lnTo>
                  <a:pt x="45732" y="15125"/>
                </a:lnTo>
                <a:lnTo>
                  <a:pt x="48564" y="15354"/>
                </a:lnTo>
                <a:lnTo>
                  <a:pt x="60871" y="23037"/>
                </a:lnTo>
                <a:lnTo>
                  <a:pt x="61925" y="23888"/>
                </a:lnTo>
                <a:lnTo>
                  <a:pt x="66484" y="27279"/>
                </a:lnTo>
                <a:lnTo>
                  <a:pt x="70993" y="26606"/>
                </a:lnTo>
                <a:lnTo>
                  <a:pt x="75730" y="20218"/>
                </a:lnTo>
                <a:close/>
              </a:path>
              <a:path w="82550" h="55245">
                <a:moveTo>
                  <a:pt x="81965" y="43865"/>
                </a:moveTo>
                <a:lnTo>
                  <a:pt x="80822" y="35991"/>
                </a:lnTo>
                <a:lnTo>
                  <a:pt x="77165" y="33261"/>
                </a:lnTo>
                <a:lnTo>
                  <a:pt x="70827" y="34175"/>
                </a:lnTo>
                <a:lnTo>
                  <a:pt x="55219" y="36626"/>
                </a:lnTo>
                <a:lnTo>
                  <a:pt x="51473" y="37160"/>
                </a:lnTo>
                <a:lnTo>
                  <a:pt x="45758" y="37706"/>
                </a:lnTo>
                <a:lnTo>
                  <a:pt x="44310" y="37769"/>
                </a:lnTo>
                <a:lnTo>
                  <a:pt x="38811" y="37909"/>
                </a:lnTo>
                <a:lnTo>
                  <a:pt x="29438" y="38252"/>
                </a:lnTo>
                <a:lnTo>
                  <a:pt x="26339" y="38455"/>
                </a:lnTo>
                <a:lnTo>
                  <a:pt x="16573" y="39395"/>
                </a:lnTo>
                <a:lnTo>
                  <a:pt x="2857" y="40919"/>
                </a:lnTo>
                <a:lnTo>
                  <a:pt x="0" y="44475"/>
                </a:lnTo>
                <a:lnTo>
                  <a:pt x="863" y="52387"/>
                </a:lnTo>
                <a:lnTo>
                  <a:pt x="4419" y="55232"/>
                </a:lnTo>
                <a:lnTo>
                  <a:pt x="18186" y="53708"/>
                </a:lnTo>
                <a:lnTo>
                  <a:pt x="26276" y="52908"/>
                </a:lnTo>
                <a:lnTo>
                  <a:pt x="30175" y="52628"/>
                </a:lnTo>
                <a:lnTo>
                  <a:pt x="39992" y="52285"/>
                </a:lnTo>
                <a:lnTo>
                  <a:pt x="44970" y="52158"/>
                </a:lnTo>
                <a:lnTo>
                  <a:pt x="46710" y="52082"/>
                </a:lnTo>
                <a:lnTo>
                  <a:pt x="53251" y="51460"/>
                </a:lnTo>
                <a:lnTo>
                  <a:pt x="57111" y="50901"/>
                </a:lnTo>
                <a:lnTo>
                  <a:pt x="72961" y="48425"/>
                </a:lnTo>
                <a:lnTo>
                  <a:pt x="79235" y="47510"/>
                </a:lnTo>
                <a:lnTo>
                  <a:pt x="81965" y="438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7" name="object 6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490315" y="4114650"/>
            <a:ext cx="205490" cy="80243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255715" y="4623531"/>
            <a:ext cx="558449" cy="10995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919146" y="4645982"/>
            <a:ext cx="718787" cy="1240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841355" y="4645458"/>
            <a:ext cx="541833" cy="12253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826411" y="4989863"/>
            <a:ext cx="50768" cy="80552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5930561" y="5022426"/>
            <a:ext cx="44390" cy="38281"/>
          </a:xfrm>
          <a:custGeom>
            <a:avLst/>
            <a:gdLst/>
            <a:ahLst/>
            <a:cxnLst/>
            <a:rect l="l" t="t" r="r" b="b"/>
            <a:pathLst>
              <a:path w="69214" h="59690">
                <a:moveTo>
                  <a:pt x="65493" y="12293"/>
                </a:moveTo>
                <a:lnTo>
                  <a:pt x="63246" y="8864"/>
                </a:lnTo>
                <a:lnTo>
                  <a:pt x="62928" y="8242"/>
                </a:lnTo>
                <a:lnTo>
                  <a:pt x="61125" y="4495"/>
                </a:lnTo>
                <a:lnTo>
                  <a:pt x="60147" y="3022"/>
                </a:lnTo>
                <a:lnTo>
                  <a:pt x="55765" y="660"/>
                </a:lnTo>
                <a:lnTo>
                  <a:pt x="54533" y="0"/>
                </a:lnTo>
                <a:lnTo>
                  <a:pt x="52819" y="0"/>
                </a:lnTo>
                <a:lnTo>
                  <a:pt x="47650" y="635"/>
                </a:lnTo>
                <a:lnTo>
                  <a:pt x="47345" y="660"/>
                </a:lnTo>
                <a:lnTo>
                  <a:pt x="19354" y="2159"/>
                </a:lnTo>
                <a:lnTo>
                  <a:pt x="16979" y="2514"/>
                </a:lnTo>
                <a:lnTo>
                  <a:pt x="16979" y="12077"/>
                </a:lnTo>
                <a:lnTo>
                  <a:pt x="16802" y="11404"/>
                </a:lnTo>
                <a:lnTo>
                  <a:pt x="16979" y="12077"/>
                </a:lnTo>
                <a:lnTo>
                  <a:pt x="16979" y="2514"/>
                </a:lnTo>
                <a:lnTo>
                  <a:pt x="16789" y="2540"/>
                </a:lnTo>
                <a:lnTo>
                  <a:pt x="16789" y="11366"/>
                </a:lnTo>
                <a:lnTo>
                  <a:pt x="16611" y="10668"/>
                </a:lnTo>
                <a:lnTo>
                  <a:pt x="16725" y="11087"/>
                </a:lnTo>
                <a:lnTo>
                  <a:pt x="16789" y="11366"/>
                </a:lnTo>
                <a:lnTo>
                  <a:pt x="16789" y="2540"/>
                </a:lnTo>
                <a:lnTo>
                  <a:pt x="8636" y="3708"/>
                </a:lnTo>
                <a:lnTo>
                  <a:pt x="6629" y="4203"/>
                </a:lnTo>
                <a:lnTo>
                  <a:pt x="2311" y="9588"/>
                </a:lnTo>
                <a:lnTo>
                  <a:pt x="2260" y="12547"/>
                </a:lnTo>
                <a:lnTo>
                  <a:pt x="3708" y="17995"/>
                </a:lnTo>
                <a:lnTo>
                  <a:pt x="4864" y="20154"/>
                </a:lnTo>
                <a:lnTo>
                  <a:pt x="9169" y="22580"/>
                </a:lnTo>
                <a:lnTo>
                  <a:pt x="10655" y="22847"/>
                </a:lnTo>
                <a:lnTo>
                  <a:pt x="12966" y="22847"/>
                </a:lnTo>
                <a:lnTo>
                  <a:pt x="14986" y="22631"/>
                </a:lnTo>
                <a:lnTo>
                  <a:pt x="18935" y="22631"/>
                </a:lnTo>
                <a:lnTo>
                  <a:pt x="22161" y="19418"/>
                </a:lnTo>
                <a:lnTo>
                  <a:pt x="22161" y="17576"/>
                </a:lnTo>
                <a:lnTo>
                  <a:pt x="22161" y="16294"/>
                </a:lnTo>
                <a:lnTo>
                  <a:pt x="41452" y="15024"/>
                </a:lnTo>
                <a:lnTo>
                  <a:pt x="46393" y="15062"/>
                </a:lnTo>
                <a:lnTo>
                  <a:pt x="48006" y="15062"/>
                </a:lnTo>
                <a:lnTo>
                  <a:pt x="48437" y="15024"/>
                </a:lnTo>
                <a:lnTo>
                  <a:pt x="50126" y="14846"/>
                </a:lnTo>
                <a:lnTo>
                  <a:pt x="49441" y="13449"/>
                </a:lnTo>
                <a:lnTo>
                  <a:pt x="50126" y="14846"/>
                </a:lnTo>
                <a:lnTo>
                  <a:pt x="50736" y="16065"/>
                </a:lnTo>
                <a:lnTo>
                  <a:pt x="53479" y="20218"/>
                </a:lnTo>
                <a:lnTo>
                  <a:pt x="57937" y="21145"/>
                </a:lnTo>
                <a:lnTo>
                  <a:pt x="64579" y="16764"/>
                </a:lnTo>
                <a:lnTo>
                  <a:pt x="65328" y="13157"/>
                </a:lnTo>
                <a:lnTo>
                  <a:pt x="65493" y="12293"/>
                </a:lnTo>
                <a:close/>
              </a:path>
              <a:path w="69214" h="59690">
                <a:moveTo>
                  <a:pt x="68681" y="36017"/>
                </a:moveTo>
                <a:lnTo>
                  <a:pt x="66382" y="28397"/>
                </a:lnTo>
                <a:lnTo>
                  <a:pt x="62369" y="26250"/>
                </a:lnTo>
                <a:lnTo>
                  <a:pt x="56197" y="28117"/>
                </a:lnTo>
                <a:lnTo>
                  <a:pt x="41008" y="33032"/>
                </a:lnTo>
                <a:lnTo>
                  <a:pt x="37414" y="34124"/>
                </a:lnTo>
                <a:lnTo>
                  <a:pt x="33020" y="35013"/>
                </a:lnTo>
                <a:lnTo>
                  <a:pt x="32143" y="35102"/>
                </a:lnTo>
                <a:lnTo>
                  <a:pt x="28384" y="35344"/>
                </a:lnTo>
                <a:lnTo>
                  <a:pt x="27546" y="35407"/>
                </a:lnTo>
                <a:lnTo>
                  <a:pt x="0" y="50406"/>
                </a:lnTo>
                <a:lnTo>
                  <a:pt x="101" y="51689"/>
                </a:lnTo>
                <a:lnTo>
                  <a:pt x="152" y="56235"/>
                </a:lnTo>
                <a:lnTo>
                  <a:pt x="3378" y="59461"/>
                </a:lnTo>
                <a:lnTo>
                  <a:pt x="11328" y="59461"/>
                </a:lnTo>
                <a:lnTo>
                  <a:pt x="14554" y="56235"/>
                </a:lnTo>
                <a:lnTo>
                  <a:pt x="14554" y="53149"/>
                </a:lnTo>
                <a:lnTo>
                  <a:pt x="14554" y="52527"/>
                </a:lnTo>
                <a:lnTo>
                  <a:pt x="16662" y="51930"/>
                </a:lnTo>
                <a:lnTo>
                  <a:pt x="22453" y="50609"/>
                </a:lnTo>
                <a:lnTo>
                  <a:pt x="23622" y="50419"/>
                </a:lnTo>
                <a:lnTo>
                  <a:pt x="29032" y="49733"/>
                </a:lnTo>
                <a:lnTo>
                  <a:pt x="33642" y="49441"/>
                </a:lnTo>
                <a:lnTo>
                  <a:pt x="35064" y="49288"/>
                </a:lnTo>
                <a:lnTo>
                  <a:pt x="41046" y="48082"/>
                </a:lnTo>
                <a:lnTo>
                  <a:pt x="44805" y="46939"/>
                </a:lnTo>
                <a:lnTo>
                  <a:pt x="60490" y="41859"/>
                </a:lnTo>
                <a:lnTo>
                  <a:pt x="66535" y="40030"/>
                </a:lnTo>
                <a:lnTo>
                  <a:pt x="68681" y="36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73" name="object 7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063709" y="4982943"/>
            <a:ext cx="234738" cy="7998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350366" y="4988483"/>
            <a:ext cx="274523" cy="7530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667890" y="4987938"/>
            <a:ext cx="316769" cy="76701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5984113" y="5186147"/>
            <a:ext cx="52942" cy="38281"/>
          </a:xfrm>
          <a:custGeom>
            <a:avLst/>
            <a:gdLst/>
            <a:ahLst/>
            <a:cxnLst/>
            <a:rect l="l" t="t" r="r" b="b"/>
            <a:pathLst>
              <a:path w="82550" h="59690">
                <a:moveTo>
                  <a:pt x="68834" y="7937"/>
                </a:moveTo>
                <a:lnTo>
                  <a:pt x="57569" y="0"/>
                </a:lnTo>
                <a:lnTo>
                  <a:pt x="56565" y="101"/>
                </a:lnTo>
                <a:lnTo>
                  <a:pt x="52793" y="584"/>
                </a:lnTo>
                <a:lnTo>
                  <a:pt x="52197" y="647"/>
                </a:lnTo>
                <a:lnTo>
                  <a:pt x="45707" y="571"/>
                </a:lnTo>
                <a:lnTo>
                  <a:pt x="44196" y="584"/>
                </a:lnTo>
                <a:lnTo>
                  <a:pt x="39573" y="774"/>
                </a:lnTo>
                <a:lnTo>
                  <a:pt x="5778" y="8978"/>
                </a:lnTo>
                <a:lnTo>
                  <a:pt x="1485" y="11036"/>
                </a:lnTo>
                <a:lnTo>
                  <a:pt x="101" y="14947"/>
                </a:lnTo>
                <a:lnTo>
                  <a:pt x="0" y="15405"/>
                </a:lnTo>
                <a:lnTo>
                  <a:pt x="3390" y="22517"/>
                </a:lnTo>
                <a:lnTo>
                  <a:pt x="7696" y="24028"/>
                </a:lnTo>
                <a:lnTo>
                  <a:pt x="11277" y="22313"/>
                </a:lnTo>
                <a:lnTo>
                  <a:pt x="12890" y="21526"/>
                </a:lnTo>
                <a:lnTo>
                  <a:pt x="17056" y="19354"/>
                </a:lnTo>
                <a:lnTo>
                  <a:pt x="18161" y="18834"/>
                </a:lnTo>
                <a:lnTo>
                  <a:pt x="44488" y="14986"/>
                </a:lnTo>
                <a:lnTo>
                  <a:pt x="46380" y="14986"/>
                </a:lnTo>
                <a:lnTo>
                  <a:pt x="50901" y="15049"/>
                </a:lnTo>
                <a:lnTo>
                  <a:pt x="51295" y="15049"/>
                </a:lnTo>
                <a:lnTo>
                  <a:pt x="50431" y="17957"/>
                </a:lnTo>
                <a:lnTo>
                  <a:pt x="52578" y="21958"/>
                </a:lnTo>
                <a:lnTo>
                  <a:pt x="60185" y="24269"/>
                </a:lnTo>
                <a:lnTo>
                  <a:pt x="64211" y="22123"/>
                </a:lnTo>
                <a:lnTo>
                  <a:pt x="65468" y="17945"/>
                </a:lnTo>
                <a:lnTo>
                  <a:pt x="66776" y="15049"/>
                </a:lnTo>
                <a:lnTo>
                  <a:pt x="67068" y="14401"/>
                </a:lnTo>
                <a:lnTo>
                  <a:pt x="67525" y="13309"/>
                </a:lnTo>
                <a:lnTo>
                  <a:pt x="68808" y="9080"/>
                </a:lnTo>
                <a:lnTo>
                  <a:pt x="68834" y="7937"/>
                </a:lnTo>
                <a:close/>
              </a:path>
              <a:path w="82550" h="59690">
                <a:moveTo>
                  <a:pt x="81978" y="47917"/>
                </a:moveTo>
                <a:lnTo>
                  <a:pt x="81114" y="40005"/>
                </a:lnTo>
                <a:lnTo>
                  <a:pt x="77558" y="37160"/>
                </a:lnTo>
                <a:lnTo>
                  <a:pt x="51066" y="40119"/>
                </a:lnTo>
                <a:lnTo>
                  <a:pt x="43027" y="40894"/>
                </a:lnTo>
                <a:lnTo>
                  <a:pt x="40017" y="41135"/>
                </a:lnTo>
                <a:lnTo>
                  <a:pt x="35598" y="41414"/>
                </a:lnTo>
                <a:lnTo>
                  <a:pt x="30314" y="41554"/>
                </a:lnTo>
                <a:lnTo>
                  <a:pt x="29070" y="41605"/>
                </a:lnTo>
                <a:lnTo>
                  <a:pt x="25933" y="41948"/>
                </a:lnTo>
                <a:lnTo>
                  <a:pt x="24625" y="42164"/>
                </a:lnTo>
                <a:lnTo>
                  <a:pt x="19888" y="43053"/>
                </a:lnTo>
                <a:lnTo>
                  <a:pt x="8458" y="45021"/>
                </a:lnTo>
                <a:lnTo>
                  <a:pt x="5829" y="48742"/>
                </a:lnTo>
                <a:lnTo>
                  <a:pt x="7175" y="56578"/>
                </a:lnTo>
                <a:lnTo>
                  <a:pt x="10896" y="59207"/>
                </a:lnTo>
                <a:lnTo>
                  <a:pt x="23583" y="57023"/>
                </a:lnTo>
                <a:lnTo>
                  <a:pt x="26962" y="56375"/>
                </a:lnTo>
                <a:lnTo>
                  <a:pt x="27952" y="56210"/>
                </a:lnTo>
                <a:lnTo>
                  <a:pt x="30086" y="55981"/>
                </a:lnTo>
                <a:lnTo>
                  <a:pt x="31064" y="55943"/>
                </a:lnTo>
                <a:lnTo>
                  <a:pt x="36258" y="55803"/>
                </a:lnTo>
                <a:lnTo>
                  <a:pt x="41097" y="55486"/>
                </a:lnTo>
                <a:lnTo>
                  <a:pt x="44246" y="55232"/>
                </a:lnTo>
                <a:lnTo>
                  <a:pt x="52552" y="54444"/>
                </a:lnTo>
                <a:lnTo>
                  <a:pt x="79121" y="51473"/>
                </a:lnTo>
                <a:lnTo>
                  <a:pt x="81978" y="47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77" name="object 7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6138164" y="5157680"/>
            <a:ext cx="210680" cy="83214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6393419" y="5171952"/>
            <a:ext cx="373541" cy="79454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6016090" y="5352620"/>
            <a:ext cx="72490" cy="36245"/>
          </a:xfrm>
          <a:custGeom>
            <a:avLst/>
            <a:gdLst/>
            <a:ahLst/>
            <a:cxnLst/>
            <a:rect l="l" t="t" r="r" b="b"/>
            <a:pathLst>
              <a:path w="113029" h="56515">
                <a:moveTo>
                  <a:pt x="58026" y="13030"/>
                </a:moveTo>
                <a:lnTo>
                  <a:pt x="57505" y="8216"/>
                </a:lnTo>
                <a:lnTo>
                  <a:pt x="57086" y="4330"/>
                </a:lnTo>
                <a:lnTo>
                  <a:pt x="54241" y="2501"/>
                </a:lnTo>
                <a:lnTo>
                  <a:pt x="48348" y="546"/>
                </a:lnTo>
                <a:lnTo>
                  <a:pt x="46863" y="50"/>
                </a:lnTo>
                <a:lnTo>
                  <a:pt x="44424" y="0"/>
                </a:lnTo>
                <a:lnTo>
                  <a:pt x="36220" y="520"/>
                </a:lnTo>
                <a:lnTo>
                  <a:pt x="28625" y="508"/>
                </a:lnTo>
                <a:lnTo>
                  <a:pt x="27279" y="546"/>
                </a:lnTo>
                <a:lnTo>
                  <a:pt x="26784" y="546"/>
                </a:lnTo>
                <a:lnTo>
                  <a:pt x="22529" y="533"/>
                </a:lnTo>
                <a:lnTo>
                  <a:pt x="20891" y="609"/>
                </a:lnTo>
                <a:lnTo>
                  <a:pt x="17856" y="1193"/>
                </a:lnTo>
                <a:lnTo>
                  <a:pt x="17856" y="15849"/>
                </a:lnTo>
                <a:lnTo>
                  <a:pt x="15494" y="16395"/>
                </a:lnTo>
                <a:lnTo>
                  <a:pt x="17856" y="15849"/>
                </a:lnTo>
                <a:lnTo>
                  <a:pt x="17856" y="1193"/>
                </a:lnTo>
                <a:lnTo>
                  <a:pt x="15062" y="1714"/>
                </a:lnTo>
                <a:lnTo>
                  <a:pt x="7721" y="3390"/>
                </a:lnTo>
                <a:lnTo>
                  <a:pt x="4559" y="4648"/>
                </a:lnTo>
                <a:lnTo>
                  <a:pt x="0" y="12306"/>
                </a:lnTo>
                <a:lnTo>
                  <a:pt x="1016" y="16395"/>
                </a:lnTo>
                <a:lnTo>
                  <a:pt x="4635" y="22580"/>
                </a:lnTo>
                <a:lnTo>
                  <a:pt x="6921" y="24447"/>
                </a:lnTo>
                <a:lnTo>
                  <a:pt x="11518" y="26098"/>
                </a:lnTo>
                <a:lnTo>
                  <a:pt x="12687" y="26098"/>
                </a:lnTo>
                <a:lnTo>
                  <a:pt x="15722" y="25806"/>
                </a:lnTo>
                <a:lnTo>
                  <a:pt x="19735" y="25806"/>
                </a:lnTo>
                <a:lnTo>
                  <a:pt x="22961" y="22580"/>
                </a:lnTo>
                <a:lnTo>
                  <a:pt x="22961" y="16967"/>
                </a:lnTo>
                <a:lnTo>
                  <a:pt x="22961" y="14960"/>
                </a:lnTo>
                <a:lnTo>
                  <a:pt x="23380" y="14935"/>
                </a:lnTo>
                <a:lnTo>
                  <a:pt x="27609" y="14935"/>
                </a:lnTo>
                <a:lnTo>
                  <a:pt x="29654" y="14897"/>
                </a:lnTo>
                <a:lnTo>
                  <a:pt x="34569" y="14922"/>
                </a:lnTo>
                <a:lnTo>
                  <a:pt x="36563" y="14922"/>
                </a:lnTo>
                <a:lnTo>
                  <a:pt x="37033" y="14897"/>
                </a:lnTo>
                <a:lnTo>
                  <a:pt x="37325" y="14871"/>
                </a:lnTo>
                <a:lnTo>
                  <a:pt x="34658" y="17500"/>
                </a:lnTo>
                <a:lnTo>
                  <a:pt x="30784" y="21971"/>
                </a:lnTo>
                <a:lnTo>
                  <a:pt x="31115" y="26517"/>
                </a:lnTo>
                <a:lnTo>
                  <a:pt x="37122" y="31724"/>
                </a:lnTo>
                <a:lnTo>
                  <a:pt x="41668" y="31394"/>
                </a:lnTo>
                <a:lnTo>
                  <a:pt x="45161" y="27368"/>
                </a:lnTo>
                <a:lnTo>
                  <a:pt x="46177" y="26339"/>
                </a:lnTo>
                <a:lnTo>
                  <a:pt x="51460" y="21234"/>
                </a:lnTo>
                <a:lnTo>
                  <a:pt x="52628" y="20066"/>
                </a:lnTo>
                <a:lnTo>
                  <a:pt x="56654" y="15417"/>
                </a:lnTo>
                <a:lnTo>
                  <a:pt x="57010" y="14795"/>
                </a:lnTo>
                <a:lnTo>
                  <a:pt x="58026" y="13030"/>
                </a:lnTo>
                <a:close/>
              </a:path>
              <a:path w="113029" h="56515">
                <a:moveTo>
                  <a:pt x="112522" y="45974"/>
                </a:moveTo>
                <a:lnTo>
                  <a:pt x="111937" y="38036"/>
                </a:lnTo>
                <a:lnTo>
                  <a:pt x="108483" y="35064"/>
                </a:lnTo>
                <a:lnTo>
                  <a:pt x="58280" y="38836"/>
                </a:lnTo>
                <a:lnTo>
                  <a:pt x="50482" y="39268"/>
                </a:lnTo>
                <a:lnTo>
                  <a:pt x="41935" y="39433"/>
                </a:lnTo>
                <a:lnTo>
                  <a:pt x="37833" y="39624"/>
                </a:lnTo>
                <a:lnTo>
                  <a:pt x="29591" y="40259"/>
                </a:lnTo>
                <a:lnTo>
                  <a:pt x="26212" y="40449"/>
                </a:lnTo>
                <a:lnTo>
                  <a:pt x="20815" y="40665"/>
                </a:lnTo>
                <a:lnTo>
                  <a:pt x="17462" y="40868"/>
                </a:lnTo>
                <a:lnTo>
                  <a:pt x="4406" y="41960"/>
                </a:lnTo>
                <a:lnTo>
                  <a:pt x="1460" y="45440"/>
                </a:lnTo>
                <a:lnTo>
                  <a:pt x="2095" y="53365"/>
                </a:lnTo>
                <a:lnTo>
                  <a:pt x="5575" y="56311"/>
                </a:lnTo>
                <a:lnTo>
                  <a:pt x="18529" y="55232"/>
                </a:lnTo>
                <a:lnTo>
                  <a:pt x="21577" y="55041"/>
                </a:lnTo>
                <a:lnTo>
                  <a:pt x="27800" y="54787"/>
                </a:lnTo>
                <a:lnTo>
                  <a:pt x="31330" y="54571"/>
                </a:lnTo>
                <a:lnTo>
                  <a:pt x="38735" y="54000"/>
                </a:lnTo>
                <a:lnTo>
                  <a:pt x="41376" y="53860"/>
                </a:lnTo>
                <a:lnTo>
                  <a:pt x="51015" y="53657"/>
                </a:lnTo>
                <a:lnTo>
                  <a:pt x="59143" y="53200"/>
                </a:lnTo>
                <a:lnTo>
                  <a:pt x="109537" y="49428"/>
                </a:lnTo>
                <a:lnTo>
                  <a:pt x="112522" y="45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0" name="object 8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173523" y="5331157"/>
            <a:ext cx="338006" cy="103547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612381" y="5542040"/>
            <a:ext cx="61161" cy="99803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4730679" y="5554939"/>
            <a:ext cx="35838" cy="38281"/>
          </a:xfrm>
          <a:custGeom>
            <a:avLst/>
            <a:gdLst/>
            <a:ahLst/>
            <a:cxnLst/>
            <a:rect l="l" t="t" r="r" b="b"/>
            <a:pathLst>
              <a:path w="55880" h="59690">
                <a:moveTo>
                  <a:pt x="49961" y="49428"/>
                </a:moveTo>
                <a:lnTo>
                  <a:pt x="47853" y="45377"/>
                </a:lnTo>
                <a:lnTo>
                  <a:pt x="42824" y="43802"/>
                </a:lnTo>
                <a:lnTo>
                  <a:pt x="33642" y="40551"/>
                </a:lnTo>
                <a:lnTo>
                  <a:pt x="31280" y="39801"/>
                </a:lnTo>
                <a:lnTo>
                  <a:pt x="26352" y="39052"/>
                </a:lnTo>
                <a:lnTo>
                  <a:pt x="24714" y="39014"/>
                </a:lnTo>
                <a:lnTo>
                  <a:pt x="20205" y="39268"/>
                </a:lnTo>
                <a:lnTo>
                  <a:pt x="17729" y="39268"/>
                </a:lnTo>
                <a:lnTo>
                  <a:pt x="13576" y="39268"/>
                </a:lnTo>
                <a:lnTo>
                  <a:pt x="9601" y="39268"/>
                </a:lnTo>
                <a:lnTo>
                  <a:pt x="5626" y="39268"/>
                </a:lnTo>
                <a:lnTo>
                  <a:pt x="0" y="39268"/>
                </a:lnTo>
                <a:lnTo>
                  <a:pt x="0" y="53670"/>
                </a:lnTo>
                <a:lnTo>
                  <a:pt x="20586" y="53670"/>
                </a:lnTo>
                <a:lnTo>
                  <a:pt x="24599" y="53441"/>
                </a:lnTo>
                <a:lnTo>
                  <a:pt x="25323" y="53454"/>
                </a:lnTo>
                <a:lnTo>
                  <a:pt x="27825" y="53835"/>
                </a:lnTo>
                <a:lnTo>
                  <a:pt x="29794" y="54457"/>
                </a:lnTo>
                <a:lnTo>
                  <a:pt x="38277" y="57467"/>
                </a:lnTo>
                <a:lnTo>
                  <a:pt x="43548" y="59118"/>
                </a:lnTo>
                <a:lnTo>
                  <a:pt x="47586" y="57010"/>
                </a:lnTo>
                <a:lnTo>
                  <a:pt x="48704" y="53441"/>
                </a:lnTo>
                <a:lnTo>
                  <a:pt x="49961" y="49428"/>
                </a:lnTo>
                <a:close/>
              </a:path>
              <a:path w="55880" h="59690">
                <a:moveTo>
                  <a:pt x="55549" y="15697"/>
                </a:moveTo>
                <a:lnTo>
                  <a:pt x="55156" y="14427"/>
                </a:lnTo>
                <a:lnTo>
                  <a:pt x="54203" y="11341"/>
                </a:lnTo>
                <a:lnTo>
                  <a:pt x="49466" y="8839"/>
                </a:lnTo>
                <a:lnTo>
                  <a:pt x="40271" y="3225"/>
                </a:lnTo>
                <a:lnTo>
                  <a:pt x="39636" y="2895"/>
                </a:lnTo>
                <a:lnTo>
                  <a:pt x="37744" y="1892"/>
                </a:lnTo>
                <a:lnTo>
                  <a:pt x="33007" y="635"/>
                </a:lnTo>
                <a:lnTo>
                  <a:pt x="31953" y="431"/>
                </a:lnTo>
                <a:lnTo>
                  <a:pt x="30759" y="292"/>
                </a:lnTo>
                <a:lnTo>
                  <a:pt x="28486" y="0"/>
                </a:lnTo>
                <a:lnTo>
                  <a:pt x="26708" y="0"/>
                </a:lnTo>
                <a:lnTo>
                  <a:pt x="20574" y="292"/>
                </a:lnTo>
                <a:lnTo>
                  <a:pt x="10972" y="25"/>
                </a:lnTo>
                <a:lnTo>
                  <a:pt x="901" y="9550"/>
                </a:lnTo>
                <a:lnTo>
                  <a:pt x="1676" y="11226"/>
                </a:lnTo>
                <a:lnTo>
                  <a:pt x="3302" y="13208"/>
                </a:lnTo>
                <a:lnTo>
                  <a:pt x="3721" y="13601"/>
                </a:lnTo>
                <a:lnTo>
                  <a:pt x="5156" y="14732"/>
                </a:lnTo>
                <a:lnTo>
                  <a:pt x="6286" y="15519"/>
                </a:lnTo>
                <a:lnTo>
                  <a:pt x="9359" y="18059"/>
                </a:lnTo>
                <a:lnTo>
                  <a:pt x="13893" y="17614"/>
                </a:lnTo>
                <a:lnTo>
                  <a:pt x="16395" y="14579"/>
                </a:lnTo>
                <a:lnTo>
                  <a:pt x="20751" y="14693"/>
                </a:lnTo>
                <a:lnTo>
                  <a:pt x="26568" y="14427"/>
                </a:lnTo>
                <a:lnTo>
                  <a:pt x="27774" y="14427"/>
                </a:lnTo>
                <a:lnTo>
                  <a:pt x="41173" y="20662"/>
                </a:lnTo>
                <a:lnTo>
                  <a:pt x="42379" y="21386"/>
                </a:lnTo>
                <a:lnTo>
                  <a:pt x="47485" y="24079"/>
                </a:lnTo>
                <a:lnTo>
                  <a:pt x="51841" y="22733"/>
                </a:lnTo>
                <a:lnTo>
                  <a:pt x="55549" y="15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3" name="object 8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855395" y="5509428"/>
            <a:ext cx="302021" cy="7851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249931" y="5516159"/>
            <a:ext cx="67521" cy="75315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364961" y="5515519"/>
            <a:ext cx="321398" cy="76482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616527" y="5889369"/>
            <a:ext cx="54842" cy="8535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4801915" y="5846559"/>
            <a:ext cx="288585" cy="88141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212010" y="5877533"/>
            <a:ext cx="89498" cy="52926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345519" y="5880907"/>
            <a:ext cx="152249" cy="43104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005973" y="5891541"/>
            <a:ext cx="158638" cy="1069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289498" y="5849881"/>
            <a:ext cx="329024" cy="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1334" y="473611"/>
            <a:ext cx="161693" cy="2078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9234" y="471294"/>
            <a:ext cx="527844" cy="1871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0347" y="466264"/>
            <a:ext cx="439865" cy="179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32287" y="859486"/>
            <a:ext cx="120719" cy="9677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618427" y="862030"/>
            <a:ext cx="49277" cy="39910"/>
          </a:xfrm>
          <a:custGeom>
            <a:avLst/>
            <a:gdLst/>
            <a:ahLst/>
            <a:cxnLst/>
            <a:rect l="l" t="t" r="r" b="b"/>
            <a:pathLst>
              <a:path w="76834" h="62230">
                <a:moveTo>
                  <a:pt x="61074" y="23126"/>
                </a:moveTo>
                <a:lnTo>
                  <a:pt x="58928" y="18402"/>
                </a:lnTo>
                <a:lnTo>
                  <a:pt x="58483" y="17246"/>
                </a:lnTo>
                <a:lnTo>
                  <a:pt x="57556" y="14655"/>
                </a:lnTo>
                <a:lnTo>
                  <a:pt x="57099" y="13398"/>
                </a:lnTo>
                <a:lnTo>
                  <a:pt x="55765" y="9652"/>
                </a:lnTo>
                <a:lnTo>
                  <a:pt x="54610" y="6438"/>
                </a:lnTo>
                <a:lnTo>
                  <a:pt x="53632" y="4292"/>
                </a:lnTo>
                <a:lnTo>
                  <a:pt x="49682" y="1485"/>
                </a:lnTo>
                <a:lnTo>
                  <a:pt x="48945" y="1079"/>
                </a:lnTo>
                <a:lnTo>
                  <a:pt x="46761" y="241"/>
                </a:lnTo>
                <a:lnTo>
                  <a:pt x="46202" y="12"/>
                </a:lnTo>
                <a:lnTo>
                  <a:pt x="45034" y="0"/>
                </a:lnTo>
                <a:lnTo>
                  <a:pt x="44119" y="88"/>
                </a:lnTo>
                <a:lnTo>
                  <a:pt x="44119" y="14541"/>
                </a:lnTo>
                <a:lnTo>
                  <a:pt x="43141" y="14630"/>
                </a:lnTo>
                <a:lnTo>
                  <a:pt x="42545" y="14655"/>
                </a:lnTo>
                <a:lnTo>
                  <a:pt x="44119" y="14541"/>
                </a:lnTo>
                <a:lnTo>
                  <a:pt x="44119" y="88"/>
                </a:lnTo>
                <a:lnTo>
                  <a:pt x="42506" y="241"/>
                </a:lnTo>
                <a:lnTo>
                  <a:pt x="42379" y="241"/>
                </a:lnTo>
                <a:lnTo>
                  <a:pt x="42202" y="228"/>
                </a:lnTo>
                <a:lnTo>
                  <a:pt x="40894" y="165"/>
                </a:lnTo>
                <a:lnTo>
                  <a:pt x="34353" y="228"/>
                </a:lnTo>
                <a:lnTo>
                  <a:pt x="28130" y="139"/>
                </a:lnTo>
                <a:lnTo>
                  <a:pt x="26771" y="139"/>
                </a:lnTo>
                <a:lnTo>
                  <a:pt x="23723" y="279"/>
                </a:lnTo>
                <a:lnTo>
                  <a:pt x="19507" y="431"/>
                </a:lnTo>
                <a:lnTo>
                  <a:pt x="19507" y="9842"/>
                </a:lnTo>
                <a:lnTo>
                  <a:pt x="19456" y="10248"/>
                </a:lnTo>
                <a:lnTo>
                  <a:pt x="19392" y="9575"/>
                </a:lnTo>
                <a:lnTo>
                  <a:pt x="19481" y="9779"/>
                </a:lnTo>
                <a:lnTo>
                  <a:pt x="19481" y="9652"/>
                </a:lnTo>
                <a:lnTo>
                  <a:pt x="19507" y="9842"/>
                </a:lnTo>
                <a:lnTo>
                  <a:pt x="19507" y="431"/>
                </a:lnTo>
                <a:lnTo>
                  <a:pt x="12700" y="660"/>
                </a:lnTo>
                <a:lnTo>
                  <a:pt x="5080" y="9575"/>
                </a:lnTo>
                <a:lnTo>
                  <a:pt x="5003" y="11226"/>
                </a:lnTo>
                <a:lnTo>
                  <a:pt x="5232" y="12801"/>
                </a:lnTo>
                <a:lnTo>
                  <a:pt x="6489" y="16205"/>
                </a:lnTo>
                <a:lnTo>
                  <a:pt x="7175" y="17348"/>
                </a:lnTo>
                <a:lnTo>
                  <a:pt x="10388" y="22275"/>
                </a:lnTo>
                <a:lnTo>
                  <a:pt x="12776" y="26225"/>
                </a:lnTo>
                <a:lnTo>
                  <a:pt x="17195" y="27330"/>
                </a:lnTo>
                <a:lnTo>
                  <a:pt x="24003" y="23228"/>
                </a:lnTo>
                <a:lnTo>
                  <a:pt x="25107" y="18808"/>
                </a:lnTo>
                <a:lnTo>
                  <a:pt x="22923" y="15176"/>
                </a:lnTo>
                <a:lnTo>
                  <a:pt x="22631" y="14719"/>
                </a:lnTo>
                <a:lnTo>
                  <a:pt x="25539" y="14617"/>
                </a:lnTo>
                <a:lnTo>
                  <a:pt x="27051" y="14541"/>
                </a:lnTo>
                <a:lnTo>
                  <a:pt x="28181" y="14541"/>
                </a:lnTo>
                <a:lnTo>
                  <a:pt x="32778" y="14630"/>
                </a:lnTo>
                <a:lnTo>
                  <a:pt x="40779" y="14579"/>
                </a:lnTo>
                <a:lnTo>
                  <a:pt x="42164" y="14643"/>
                </a:lnTo>
                <a:lnTo>
                  <a:pt x="42595" y="15595"/>
                </a:lnTo>
                <a:lnTo>
                  <a:pt x="45593" y="23876"/>
                </a:lnTo>
                <a:lnTo>
                  <a:pt x="47980" y="29108"/>
                </a:lnTo>
                <a:lnTo>
                  <a:pt x="52247" y="30695"/>
                </a:lnTo>
                <a:lnTo>
                  <a:pt x="59486" y="27393"/>
                </a:lnTo>
                <a:lnTo>
                  <a:pt x="61074" y="23126"/>
                </a:lnTo>
                <a:close/>
              </a:path>
              <a:path w="76834" h="62230">
                <a:moveTo>
                  <a:pt x="76720" y="43548"/>
                </a:moveTo>
                <a:lnTo>
                  <a:pt x="74879" y="35814"/>
                </a:lnTo>
                <a:lnTo>
                  <a:pt x="70993" y="33426"/>
                </a:lnTo>
                <a:lnTo>
                  <a:pt x="36664" y="41783"/>
                </a:lnTo>
                <a:lnTo>
                  <a:pt x="30022" y="43103"/>
                </a:lnTo>
                <a:lnTo>
                  <a:pt x="22758" y="44170"/>
                </a:lnTo>
                <a:lnTo>
                  <a:pt x="18821" y="44869"/>
                </a:lnTo>
                <a:lnTo>
                  <a:pt x="15811" y="45453"/>
                </a:lnTo>
                <a:lnTo>
                  <a:pt x="12166" y="46228"/>
                </a:lnTo>
                <a:lnTo>
                  <a:pt x="12166" y="60934"/>
                </a:lnTo>
                <a:lnTo>
                  <a:pt x="9410" y="61556"/>
                </a:lnTo>
                <a:lnTo>
                  <a:pt x="11798" y="61010"/>
                </a:lnTo>
                <a:lnTo>
                  <a:pt x="12166" y="60934"/>
                </a:lnTo>
                <a:lnTo>
                  <a:pt x="12166" y="46228"/>
                </a:lnTo>
                <a:lnTo>
                  <a:pt x="7569" y="47193"/>
                </a:lnTo>
                <a:lnTo>
                  <a:pt x="6553" y="47459"/>
                </a:lnTo>
                <a:lnTo>
                  <a:pt x="6553" y="61912"/>
                </a:lnTo>
                <a:lnTo>
                  <a:pt x="5613" y="61760"/>
                </a:lnTo>
                <a:lnTo>
                  <a:pt x="6553" y="61912"/>
                </a:lnTo>
                <a:lnTo>
                  <a:pt x="6553" y="47459"/>
                </a:lnTo>
                <a:lnTo>
                  <a:pt x="5321" y="47764"/>
                </a:lnTo>
                <a:lnTo>
                  <a:pt x="5448" y="47713"/>
                </a:lnTo>
                <a:lnTo>
                  <a:pt x="6210" y="47523"/>
                </a:lnTo>
                <a:lnTo>
                  <a:pt x="3225" y="47523"/>
                </a:lnTo>
                <a:lnTo>
                  <a:pt x="0" y="50749"/>
                </a:lnTo>
                <a:lnTo>
                  <a:pt x="0" y="58699"/>
                </a:lnTo>
                <a:lnTo>
                  <a:pt x="3225" y="61925"/>
                </a:lnTo>
                <a:lnTo>
                  <a:pt x="6921" y="61925"/>
                </a:lnTo>
                <a:lnTo>
                  <a:pt x="7531" y="61937"/>
                </a:lnTo>
                <a:lnTo>
                  <a:pt x="7670" y="61925"/>
                </a:lnTo>
                <a:lnTo>
                  <a:pt x="11176" y="61912"/>
                </a:lnTo>
                <a:lnTo>
                  <a:pt x="11595" y="61506"/>
                </a:lnTo>
                <a:lnTo>
                  <a:pt x="10579" y="61633"/>
                </a:lnTo>
                <a:lnTo>
                  <a:pt x="11150" y="61556"/>
                </a:lnTo>
                <a:lnTo>
                  <a:pt x="11595" y="61506"/>
                </a:lnTo>
                <a:lnTo>
                  <a:pt x="15722" y="61061"/>
                </a:lnTo>
                <a:lnTo>
                  <a:pt x="16573" y="60007"/>
                </a:lnTo>
                <a:lnTo>
                  <a:pt x="18618" y="59575"/>
                </a:lnTo>
                <a:lnTo>
                  <a:pt x="21488" y="59029"/>
                </a:lnTo>
                <a:lnTo>
                  <a:pt x="25831" y="58267"/>
                </a:lnTo>
                <a:lnTo>
                  <a:pt x="31242" y="57492"/>
                </a:lnTo>
                <a:lnTo>
                  <a:pt x="32499" y="57289"/>
                </a:lnTo>
                <a:lnTo>
                  <a:pt x="39789" y="55841"/>
                </a:lnTo>
                <a:lnTo>
                  <a:pt x="74333" y="47434"/>
                </a:lnTo>
                <a:lnTo>
                  <a:pt x="74752" y="46748"/>
                </a:lnTo>
                <a:lnTo>
                  <a:pt x="76720" y="43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8070" y="841365"/>
            <a:ext cx="133553" cy="1189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97371" y="845228"/>
            <a:ext cx="60975" cy="584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5327" y="820113"/>
            <a:ext cx="248456" cy="1117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92637" y="1162410"/>
            <a:ext cx="202264" cy="922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27035" y="1162595"/>
            <a:ext cx="111879" cy="13739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898399" y="1209541"/>
            <a:ext cx="48869" cy="34616"/>
          </a:xfrm>
          <a:custGeom>
            <a:avLst/>
            <a:gdLst/>
            <a:ahLst/>
            <a:cxnLst/>
            <a:rect l="l" t="t" r="r" b="b"/>
            <a:pathLst>
              <a:path w="76200" h="53975">
                <a:moveTo>
                  <a:pt x="67754" y="17754"/>
                </a:moveTo>
                <a:lnTo>
                  <a:pt x="66941" y="14732"/>
                </a:lnTo>
                <a:lnTo>
                  <a:pt x="66573" y="13347"/>
                </a:lnTo>
                <a:lnTo>
                  <a:pt x="61645" y="10502"/>
                </a:lnTo>
                <a:lnTo>
                  <a:pt x="53708" y="5473"/>
                </a:lnTo>
                <a:lnTo>
                  <a:pt x="50596" y="3505"/>
                </a:lnTo>
                <a:lnTo>
                  <a:pt x="48044" y="2032"/>
                </a:lnTo>
                <a:lnTo>
                  <a:pt x="43332" y="546"/>
                </a:lnTo>
                <a:lnTo>
                  <a:pt x="41922" y="342"/>
                </a:lnTo>
                <a:lnTo>
                  <a:pt x="41351" y="342"/>
                </a:lnTo>
                <a:lnTo>
                  <a:pt x="38506" y="330"/>
                </a:lnTo>
                <a:lnTo>
                  <a:pt x="36385" y="241"/>
                </a:lnTo>
                <a:lnTo>
                  <a:pt x="34620" y="241"/>
                </a:lnTo>
                <a:lnTo>
                  <a:pt x="28359" y="342"/>
                </a:lnTo>
                <a:lnTo>
                  <a:pt x="22745" y="114"/>
                </a:lnTo>
                <a:lnTo>
                  <a:pt x="22745" y="8521"/>
                </a:lnTo>
                <a:lnTo>
                  <a:pt x="22593" y="10502"/>
                </a:lnTo>
                <a:lnTo>
                  <a:pt x="22694" y="8343"/>
                </a:lnTo>
                <a:lnTo>
                  <a:pt x="22745" y="8521"/>
                </a:lnTo>
                <a:lnTo>
                  <a:pt x="22745" y="114"/>
                </a:lnTo>
                <a:lnTo>
                  <a:pt x="21196" y="38"/>
                </a:lnTo>
                <a:lnTo>
                  <a:pt x="21094" y="14452"/>
                </a:lnTo>
                <a:lnTo>
                  <a:pt x="19621" y="14414"/>
                </a:lnTo>
                <a:lnTo>
                  <a:pt x="20980" y="14439"/>
                </a:lnTo>
                <a:lnTo>
                  <a:pt x="21094" y="38"/>
                </a:lnTo>
                <a:lnTo>
                  <a:pt x="19507" y="0"/>
                </a:lnTo>
                <a:lnTo>
                  <a:pt x="14033" y="254"/>
                </a:lnTo>
                <a:lnTo>
                  <a:pt x="11976" y="698"/>
                </a:lnTo>
                <a:lnTo>
                  <a:pt x="6769" y="7378"/>
                </a:lnTo>
                <a:lnTo>
                  <a:pt x="7708" y="10655"/>
                </a:lnTo>
                <a:lnTo>
                  <a:pt x="11277" y="16040"/>
                </a:lnTo>
                <a:lnTo>
                  <a:pt x="12293" y="16764"/>
                </a:lnTo>
                <a:lnTo>
                  <a:pt x="17272" y="19824"/>
                </a:lnTo>
                <a:lnTo>
                  <a:pt x="20878" y="22390"/>
                </a:lnTo>
                <a:lnTo>
                  <a:pt x="25374" y="21628"/>
                </a:lnTo>
                <a:lnTo>
                  <a:pt x="29946" y="15201"/>
                </a:lnTo>
                <a:lnTo>
                  <a:pt x="29908" y="14744"/>
                </a:lnTo>
                <a:lnTo>
                  <a:pt x="34505" y="14643"/>
                </a:lnTo>
                <a:lnTo>
                  <a:pt x="36156" y="14643"/>
                </a:lnTo>
                <a:lnTo>
                  <a:pt x="38493" y="14744"/>
                </a:lnTo>
                <a:lnTo>
                  <a:pt x="40462" y="14744"/>
                </a:lnTo>
                <a:lnTo>
                  <a:pt x="41948" y="15201"/>
                </a:lnTo>
                <a:lnTo>
                  <a:pt x="44348" y="16598"/>
                </a:lnTo>
                <a:lnTo>
                  <a:pt x="54267" y="22872"/>
                </a:lnTo>
                <a:lnTo>
                  <a:pt x="59372" y="25819"/>
                </a:lnTo>
                <a:lnTo>
                  <a:pt x="63779" y="24638"/>
                </a:lnTo>
                <a:lnTo>
                  <a:pt x="67754" y="17754"/>
                </a:lnTo>
                <a:close/>
              </a:path>
              <a:path w="76200" h="53975">
                <a:moveTo>
                  <a:pt x="76085" y="35306"/>
                </a:moveTo>
                <a:lnTo>
                  <a:pt x="74676" y="27470"/>
                </a:lnTo>
                <a:lnTo>
                  <a:pt x="70942" y="24879"/>
                </a:lnTo>
                <a:lnTo>
                  <a:pt x="38722" y="30721"/>
                </a:lnTo>
                <a:lnTo>
                  <a:pt x="30492" y="32118"/>
                </a:lnTo>
                <a:lnTo>
                  <a:pt x="23660" y="33172"/>
                </a:lnTo>
                <a:lnTo>
                  <a:pt x="18161" y="33807"/>
                </a:lnTo>
                <a:lnTo>
                  <a:pt x="16700" y="34010"/>
                </a:lnTo>
                <a:lnTo>
                  <a:pt x="12954" y="34810"/>
                </a:lnTo>
                <a:lnTo>
                  <a:pt x="12954" y="39979"/>
                </a:lnTo>
                <a:lnTo>
                  <a:pt x="12509" y="39801"/>
                </a:lnTo>
                <a:lnTo>
                  <a:pt x="12509" y="49682"/>
                </a:lnTo>
                <a:lnTo>
                  <a:pt x="12103" y="49809"/>
                </a:lnTo>
                <a:lnTo>
                  <a:pt x="12496" y="49682"/>
                </a:lnTo>
                <a:lnTo>
                  <a:pt x="12509" y="39801"/>
                </a:lnTo>
                <a:lnTo>
                  <a:pt x="10680" y="39039"/>
                </a:lnTo>
                <a:lnTo>
                  <a:pt x="12954" y="39979"/>
                </a:lnTo>
                <a:lnTo>
                  <a:pt x="12954" y="34810"/>
                </a:lnTo>
                <a:lnTo>
                  <a:pt x="0" y="42595"/>
                </a:lnTo>
                <a:lnTo>
                  <a:pt x="215" y="45351"/>
                </a:lnTo>
                <a:lnTo>
                  <a:pt x="2184" y="50076"/>
                </a:lnTo>
                <a:lnTo>
                  <a:pt x="3810" y="51777"/>
                </a:lnTo>
                <a:lnTo>
                  <a:pt x="7353" y="53238"/>
                </a:lnTo>
                <a:lnTo>
                  <a:pt x="8483" y="53378"/>
                </a:lnTo>
                <a:lnTo>
                  <a:pt x="10414" y="53378"/>
                </a:lnTo>
                <a:lnTo>
                  <a:pt x="12471" y="53238"/>
                </a:lnTo>
                <a:lnTo>
                  <a:pt x="16560" y="53238"/>
                </a:lnTo>
                <a:lnTo>
                  <a:pt x="19723" y="50076"/>
                </a:lnTo>
                <a:lnTo>
                  <a:pt x="19786" y="49809"/>
                </a:lnTo>
                <a:lnTo>
                  <a:pt x="19786" y="48133"/>
                </a:lnTo>
                <a:lnTo>
                  <a:pt x="25565" y="47447"/>
                </a:lnTo>
                <a:lnTo>
                  <a:pt x="32816" y="46329"/>
                </a:lnTo>
                <a:lnTo>
                  <a:pt x="41211" y="44907"/>
                </a:lnTo>
                <a:lnTo>
                  <a:pt x="73494" y="39039"/>
                </a:lnTo>
                <a:lnTo>
                  <a:pt x="73634" y="38836"/>
                </a:lnTo>
                <a:lnTo>
                  <a:pt x="76085" y="353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43340" y="1192875"/>
            <a:ext cx="169105" cy="5495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551042" y="1236369"/>
            <a:ext cx="14661" cy="55793"/>
          </a:xfrm>
          <a:custGeom>
            <a:avLst/>
            <a:gdLst/>
            <a:ahLst/>
            <a:cxnLst/>
            <a:rect l="l" t="t" r="r" b="b"/>
            <a:pathLst>
              <a:path w="22860" h="86994">
                <a:moveTo>
                  <a:pt x="13446" y="0"/>
                </a:moveTo>
                <a:lnTo>
                  <a:pt x="5576" y="18566"/>
                </a:lnTo>
                <a:lnTo>
                  <a:pt x="4083" y="26179"/>
                </a:lnTo>
                <a:lnTo>
                  <a:pt x="911" y="53538"/>
                </a:lnTo>
                <a:lnTo>
                  <a:pt x="476" y="57482"/>
                </a:lnTo>
                <a:lnTo>
                  <a:pt x="344" y="58847"/>
                </a:lnTo>
                <a:lnTo>
                  <a:pt x="229" y="69744"/>
                </a:lnTo>
                <a:lnTo>
                  <a:pt x="103" y="70730"/>
                </a:lnTo>
                <a:lnTo>
                  <a:pt x="6992" y="83455"/>
                </a:lnTo>
                <a:lnTo>
                  <a:pt x="9991" y="86647"/>
                </a:lnTo>
                <a:lnTo>
                  <a:pt x="14547" y="86786"/>
                </a:lnTo>
                <a:lnTo>
                  <a:pt x="20342" y="81339"/>
                </a:lnTo>
                <a:lnTo>
                  <a:pt x="20482" y="76782"/>
                </a:lnTo>
                <a:lnTo>
                  <a:pt x="17094" y="73178"/>
                </a:lnTo>
                <a:lnTo>
                  <a:pt x="16162" y="72339"/>
                </a:lnTo>
                <a:lnTo>
                  <a:pt x="14411" y="72339"/>
                </a:lnTo>
                <a:lnTo>
                  <a:pt x="14330" y="71271"/>
                </a:lnTo>
                <a:lnTo>
                  <a:pt x="13928" y="70252"/>
                </a:lnTo>
                <a:lnTo>
                  <a:pt x="14635" y="70252"/>
                </a:lnTo>
                <a:lnTo>
                  <a:pt x="14707" y="59947"/>
                </a:lnTo>
                <a:lnTo>
                  <a:pt x="15525" y="52290"/>
                </a:lnTo>
                <a:lnTo>
                  <a:pt x="16503" y="42586"/>
                </a:lnTo>
                <a:lnTo>
                  <a:pt x="17350" y="34897"/>
                </a:lnTo>
                <a:lnTo>
                  <a:pt x="17576" y="33018"/>
                </a:lnTo>
                <a:lnTo>
                  <a:pt x="18082" y="29734"/>
                </a:lnTo>
                <a:lnTo>
                  <a:pt x="18921" y="25262"/>
                </a:lnTo>
                <a:lnTo>
                  <a:pt x="11421" y="25262"/>
                </a:lnTo>
                <a:lnTo>
                  <a:pt x="8197" y="22039"/>
                </a:lnTo>
                <a:lnTo>
                  <a:pt x="8280" y="7787"/>
                </a:lnTo>
                <a:lnTo>
                  <a:pt x="22663" y="7787"/>
                </a:lnTo>
                <a:lnTo>
                  <a:pt x="22663" y="6353"/>
                </a:lnTo>
                <a:lnTo>
                  <a:pt x="22269" y="4679"/>
                </a:lnTo>
                <a:lnTo>
                  <a:pt x="17772" y="184"/>
                </a:lnTo>
                <a:lnTo>
                  <a:pt x="13446" y="0"/>
                </a:lnTo>
                <a:close/>
              </a:path>
              <a:path w="22860" h="86994">
                <a:moveTo>
                  <a:pt x="13928" y="70252"/>
                </a:moveTo>
                <a:lnTo>
                  <a:pt x="14330" y="71271"/>
                </a:lnTo>
                <a:lnTo>
                  <a:pt x="14411" y="72339"/>
                </a:lnTo>
                <a:lnTo>
                  <a:pt x="14593" y="70924"/>
                </a:lnTo>
                <a:lnTo>
                  <a:pt x="14377" y="70730"/>
                </a:lnTo>
                <a:lnTo>
                  <a:pt x="13928" y="70252"/>
                </a:lnTo>
                <a:close/>
              </a:path>
              <a:path w="22860" h="86994">
                <a:moveTo>
                  <a:pt x="14593" y="70924"/>
                </a:moveTo>
                <a:lnTo>
                  <a:pt x="14411" y="72339"/>
                </a:lnTo>
                <a:lnTo>
                  <a:pt x="16162" y="72339"/>
                </a:lnTo>
                <a:lnTo>
                  <a:pt x="14593" y="70924"/>
                </a:lnTo>
                <a:close/>
              </a:path>
              <a:path w="22860" h="86994">
                <a:moveTo>
                  <a:pt x="14635" y="70252"/>
                </a:moveTo>
                <a:lnTo>
                  <a:pt x="13928" y="70252"/>
                </a:lnTo>
                <a:lnTo>
                  <a:pt x="14377" y="70730"/>
                </a:lnTo>
                <a:lnTo>
                  <a:pt x="14593" y="70924"/>
                </a:lnTo>
                <a:lnTo>
                  <a:pt x="14635" y="70252"/>
                </a:lnTo>
                <a:close/>
              </a:path>
              <a:path w="22860" h="86994">
                <a:moveTo>
                  <a:pt x="8280" y="7787"/>
                </a:moveTo>
                <a:lnTo>
                  <a:pt x="8197" y="22039"/>
                </a:lnTo>
                <a:lnTo>
                  <a:pt x="11421" y="25262"/>
                </a:lnTo>
                <a:lnTo>
                  <a:pt x="18921" y="25262"/>
                </a:lnTo>
                <a:lnTo>
                  <a:pt x="19814" y="20728"/>
                </a:lnTo>
                <a:lnTo>
                  <a:pt x="20637" y="15801"/>
                </a:lnTo>
                <a:lnTo>
                  <a:pt x="16875" y="15801"/>
                </a:lnTo>
                <a:lnTo>
                  <a:pt x="12854" y="15631"/>
                </a:lnTo>
                <a:lnTo>
                  <a:pt x="8609" y="11385"/>
                </a:lnTo>
                <a:lnTo>
                  <a:pt x="8262" y="9886"/>
                </a:lnTo>
                <a:lnTo>
                  <a:pt x="8280" y="7787"/>
                </a:lnTo>
                <a:close/>
              </a:path>
              <a:path w="22860" h="86994">
                <a:moveTo>
                  <a:pt x="22597" y="20728"/>
                </a:moveTo>
                <a:lnTo>
                  <a:pt x="19815" y="20728"/>
                </a:lnTo>
                <a:lnTo>
                  <a:pt x="19734" y="21207"/>
                </a:lnTo>
                <a:lnTo>
                  <a:pt x="18921" y="25262"/>
                </a:lnTo>
                <a:lnTo>
                  <a:pt x="19373" y="25262"/>
                </a:lnTo>
                <a:lnTo>
                  <a:pt x="22597" y="22039"/>
                </a:lnTo>
                <a:lnTo>
                  <a:pt x="22597" y="20728"/>
                </a:lnTo>
                <a:close/>
              </a:path>
              <a:path w="22860" h="86994">
                <a:moveTo>
                  <a:pt x="19807" y="20772"/>
                </a:moveTo>
                <a:lnTo>
                  <a:pt x="19721" y="21207"/>
                </a:lnTo>
                <a:lnTo>
                  <a:pt x="19807" y="20772"/>
                </a:lnTo>
                <a:close/>
              </a:path>
              <a:path w="22860" h="86994">
                <a:moveTo>
                  <a:pt x="22597" y="12179"/>
                </a:moveTo>
                <a:lnTo>
                  <a:pt x="21301" y="12179"/>
                </a:lnTo>
                <a:lnTo>
                  <a:pt x="21199" y="12528"/>
                </a:lnTo>
                <a:lnTo>
                  <a:pt x="19807" y="20772"/>
                </a:lnTo>
                <a:lnTo>
                  <a:pt x="22597" y="20728"/>
                </a:lnTo>
                <a:lnTo>
                  <a:pt x="22597" y="12179"/>
                </a:lnTo>
                <a:close/>
              </a:path>
              <a:path w="22860" h="86994">
                <a:moveTo>
                  <a:pt x="22663" y="7787"/>
                </a:moveTo>
                <a:lnTo>
                  <a:pt x="8280" y="7787"/>
                </a:lnTo>
                <a:lnTo>
                  <a:pt x="8262" y="9886"/>
                </a:lnTo>
                <a:lnTo>
                  <a:pt x="8625" y="11402"/>
                </a:lnTo>
                <a:lnTo>
                  <a:pt x="12854" y="15631"/>
                </a:lnTo>
                <a:lnTo>
                  <a:pt x="16875" y="15801"/>
                </a:lnTo>
                <a:lnTo>
                  <a:pt x="21255" y="12217"/>
                </a:lnTo>
                <a:lnTo>
                  <a:pt x="21442" y="11402"/>
                </a:lnTo>
                <a:lnTo>
                  <a:pt x="22597" y="11402"/>
                </a:lnTo>
                <a:lnTo>
                  <a:pt x="22592" y="9469"/>
                </a:lnTo>
                <a:lnTo>
                  <a:pt x="22663" y="7787"/>
                </a:lnTo>
                <a:close/>
              </a:path>
              <a:path w="22860" h="86994">
                <a:moveTo>
                  <a:pt x="21255" y="12217"/>
                </a:moveTo>
                <a:lnTo>
                  <a:pt x="16875" y="15801"/>
                </a:lnTo>
                <a:lnTo>
                  <a:pt x="20637" y="15801"/>
                </a:lnTo>
                <a:lnTo>
                  <a:pt x="21183" y="12528"/>
                </a:lnTo>
                <a:lnTo>
                  <a:pt x="21255" y="12217"/>
                </a:lnTo>
                <a:close/>
              </a:path>
              <a:path w="22860" h="86994">
                <a:moveTo>
                  <a:pt x="21219" y="12422"/>
                </a:moveTo>
                <a:close/>
              </a:path>
              <a:path w="22860" h="86994">
                <a:moveTo>
                  <a:pt x="22597" y="11402"/>
                </a:moveTo>
                <a:lnTo>
                  <a:pt x="21442" y="11402"/>
                </a:lnTo>
                <a:lnTo>
                  <a:pt x="21259" y="12214"/>
                </a:lnTo>
                <a:lnTo>
                  <a:pt x="22597" y="12179"/>
                </a:lnTo>
                <a:lnTo>
                  <a:pt x="22597" y="11402"/>
                </a:lnTo>
                <a:close/>
              </a:path>
              <a:path w="22860" h="86994">
                <a:moveTo>
                  <a:pt x="22597" y="9420"/>
                </a:moveTo>
                <a:close/>
              </a:path>
              <a:path w="22860" h="86994">
                <a:moveTo>
                  <a:pt x="22611" y="9279"/>
                </a:moveTo>
                <a:lnTo>
                  <a:pt x="22597" y="9420"/>
                </a:lnTo>
                <a:lnTo>
                  <a:pt x="22611" y="9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15" name="object 15"/>
          <p:cNvSpPr/>
          <p:nvPr/>
        </p:nvSpPr>
        <p:spPr>
          <a:xfrm>
            <a:off x="5621560" y="1214151"/>
            <a:ext cx="42761" cy="35838"/>
          </a:xfrm>
          <a:custGeom>
            <a:avLst/>
            <a:gdLst/>
            <a:ahLst/>
            <a:cxnLst/>
            <a:rect l="l" t="t" r="r" b="b"/>
            <a:pathLst>
              <a:path w="66675" h="55880">
                <a:moveTo>
                  <a:pt x="62014" y="11772"/>
                </a:moveTo>
                <a:lnTo>
                  <a:pt x="62001" y="11417"/>
                </a:lnTo>
                <a:lnTo>
                  <a:pt x="60413" y="7543"/>
                </a:lnTo>
                <a:lnTo>
                  <a:pt x="60350" y="7404"/>
                </a:lnTo>
                <a:lnTo>
                  <a:pt x="55689" y="5448"/>
                </a:lnTo>
                <a:lnTo>
                  <a:pt x="47739" y="1714"/>
                </a:lnTo>
                <a:lnTo>
                  <a:pt x="45770" y="889"/>
                </a:lnTo>
                <a:lnTo>
                  <a:pt x="42506" y="228"/>
                </a:lnTo>
                <a:lnTo>
                  <a:pt x="41681" y="63"/>
                </a:lnTo>
                <a:lnTo>
                  <a:pt x="40386" y="0"/>
                </a:lnTo>
                <a:lnTo>
                  <a:pt x="37465" y="228"/>
                </a:lnTo>
                <a:lnTo>
                  <a:pt x="26035" y="215"/>
                </a:lnTo>
                <a:lnTo>
                  <a:pt x="21297" y="127"/>
                </a:lnTo>
                <a:lnTo>
                  <a:pt x="19672" y="127"/>
                </a:lnTo>
                <a:lnTo>
                  <a:pt x="14490" y="406"/>
                </a:lnTo>
                <a:lnTo>
                  <a:pt x="14490" y="9144"/>
                </a:lnTo>
                <a:lnTo>
                  <a:pt x="14465" y="10642"/>
                </a:lnTo>
                <a:lnTo>
                  <a:pt x="14427" y="9131"/>
                </a:lnTo>
                <a:lnTo>
                  <a:pt x="14376" y="8102"/>
                </a:lnTo>
                <a:lnTo>
                  <a:pt x="14490" y="9144"/>
                </a:lnTo>
                <a:lnTo>
                  <a:pt x="14490" y="406"/>
                </a:lnTo>
                <a:lnTo>
                  <a:pt x="0" y="7404"/>
                </a:lnTo>
                <a:lnTo>
                  <a:pt x="12" y="9067"/>
                </a:lnTo>
                <a:lnTo>
                  <a:pt x="127" y="10642"/>
                </a:lnTo>
                <a:lnTo>
                  <a:pt x="330" y="11417"/>
                </a:lnTo>
                <a:lnTo>
                  <a:pt x="457" y="11772"/>
                </a:lnTo>
                <a:lnTo>
                  <a:pt x="1130" y="14338"/>
                </a:lnTo>
                <a:lnTo>
                  <a:pt x="3314" y="18338"/>
                </a:lnTo>
                <a:lnTo>
                  <a:pt x="6781" y="21564"/>
                </a:lnTo>
                <a:lnTo>
                  <a:pt x="7861" y="22085"/>
                </a:lnTo>
                <a:lnTo>
                  <a:pt x="9829" y="22758"/>
                </a:lnTo>
                <a:lnTo>
                  <a:pt x="13335" y="24422"/>
                </a:lnTo>
                <a:lnTo>
                  <a:pt x="17627" y="22898"/>
                </a:lnTo>
                <a:lnTo>
                  <a:pt x="17716" y="22707"/>
                </a:lnTo>
                <a:lnTo>
                  <a:pt x="21043" y="15709"/>
                </a:lnTo>
                <a:lnTo>
                  <a:pt x="20828" y="15113"/>
                </a:lnTo>
                <a:lnTo>
                  <a:pt x="20624" y="14528"/>
                </a:lnTo>
                <a:lnTo>
                  <a:pt x="21374" y="14528"/>
                </a:lnTo>
                <a:lnTo>
                  <a:pt x="26555" y="14630"/>
                </a:lnTo>
                <a:lnTo>
                  <a:pt x="37947" y="14630"/>
                </a:lnTo>
                <a:lnTo>
                  <a:pt x="39293" y="14528"/>
                </a:lnTo>
                <a:lnTo>
                  <a:pt x="40220" y="14452"/>
                </a:lnTo>
                <a:lnTo>
                  <a:pt x="41287" y="14668"/>
                </a:lnTo>
                <a:lnTo>
                  <a:pt x="42900" y="15354"/>
                </a:lnTo>
                <a:lnTo>
                  <a:pt x="49860" y="18618"/>
                </a:lnTo>
                <a:lnTo>
                  <a:pt x="54787" y="20675"/>
                </a:lnTo>
                <a:lnTo>
                  <a:pt x="59004" y="18961"/>
                </a:lnTo>
                <a:lnTo>
                  <a:pt x="60896" y="14452"/>
                </a:lnTo>
                <a:lnTo>
                  <a:pt x="62014" y="11772"/>
                </a:lnTo>
                <a:close/>
              </a:path>
              <a:path w="66675" h="55880">
                <a:moveTo>
                  <a:pt x="66370" y="43815"/>
                </a:moveTo>
                <a:lnTo>
                  <a:pt x="65887" y="41465"/>
                </a:lnTo>
                <a:lnTo>
                  <a:pt x="65862" y="41325"/>
                </a:lnTo>
                <a:lnTo>
                  <a:pt x="64782" y="36017"/>
                </a:lnTo>
                <a:lnTo>
                  <a:pt x="60972" y="33502"/>
                </a:lnTo>
                <a:lnTo>
                  <a:pt x="22606" y="41325"/>
                </a:lnTo>
                <a:lnTo>
                  <a:pt x="7594" y="41325"/>
                </a:lnTo>
                <a:lnTo>
                  <a:pt x="4368" y="44538"/>
                </a:lnTo>
                <a:lnTo>
                  <a:pt x="4368" y="52501"/>
                </a:lnTo>
                <a:lnTo>
                  <a:pt x="7594" y="55727"/>
                </a:lnTo>
                <a:lnTo>
                  <a:pt x="23329" y="55727"/>
                </a:lnTo>
                <a:lnTo>
                  <a:pt x="24765" y="55575"/>
                </a:lnTo>
                <a:lnTo>
                  <a:pt x="63855" y="47612"/>
                </a:lnTo>
                <a:lnTo>
                  <a:pt x="66370" y="43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33532" y="1184328"/>
            <a:ext cx="58603" cy="654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60049" y="1190864"/>
            <a:ext cx="50135" cy="11647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99836" y="1569923"/>
            <a:ext cx="57906" cy="44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869224" y="1532062"/>
            <a:ext cx="146637" cy="6650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77072" y="1536128"/>
            <a:ext cx="58309" cy="5919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94020" y="1525745"/>
            <a:ext cx="257449" cy="8981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5557533" y="1550714"/>
            <a:ext cx="60272" cy="39502"/>
          </a:xfrm>
          <a:custGeom>
            <a:avLst/>
            <a:gdLst/>
            <a:ahLst/>
            <a:cxnLst/>
            <a:rect l="l" t="t" r="r" b="b"/>
            <a:pathLst>
              <a:path w="93980" h="61594">
                <a:moveTo>
                  <a:pt x="44742" y="1511"/>
                </a:moveTo>
                <a:lnTo>
                  <a:pt x="42951" y="114"/>
                </a:lnTo>
                <a:lnTo>
                  <a:pt x="39878" y="0"/>
                </a:lnTo>
                <a:lnTo>
                  <a:pt x="30454" y="1181"/>
                </a:lnTo>
                <a:lnTo>
                  <a:pt x="25996" y="1308"/>
                </a:lnTo>
                <a:lnTo>
                  <a:pt x="24422" y="1371"/>
                </a:lnTo>
                <a:lnTo>
                  <a:pt x="22606" y="1511"/>
                </a:lnTo>
                <a:lnTo>
                  <a:pt x="44742" y="1511"/>
                </a:lnTo>
                <a:close/>
              </a:path>
              <a:path w="93980" h="61594">
                <a:moveTo>
                  <a:pt x="51866" y="18897"/>
                </a:moveTo>
                <a:lnTo>
                  <a:pt x="50838" y="14795"/>
                </a:lnTo>
                <a:lnTo>
                  <a:pt x="50609" y="12344"/>
                </a:lnTo>
                <a:lnTo>
                  <a:pt x="50266" y="8407"/>
                </a:lnTo>
                <a:lnTo>
                  <a:pt x="50165" y="7442"/>
                </a:lnTo>
                <a:lnTo>
                  <a:pt x="49644" y="5359"/>
                </a:lnTo>
                <a:lnTo>
                  <a:pt x="44742" y="1511"/>
                </a:lnTo>
                <a:lnTo>
                  <a:pt x="2971" y="5765"/>
                </a:lnTo>
                <a:lnTo>
                  <a:pt x="0" y="11544"/>
                </a:lnTo>
                <a:lnTo>
                  <a:pt x="0" y="13627"/>
                </a:lnTo>
                <a:lnTo>
                  <a:pt x="1549" y="17678"/>
                </a:lnTo>
                <a:lnTo>
                  <a:pt x="3124" y="19608"/>
                </a:lnTo>
                <a:lnTo>
                  <a:pt x="7632" y="21805"/>
                </a:lnTo>
                <a:lnTo>
                  <a:pt x="8712" y="21869"/>
                </a:lnTo>
                <a:lnTo>
                  <a:pt x="14325" y="21856"/>
                </a:lnTo>
                <a:lnTo>
                  <a:pt x="18478" y="22110"/>
                </a:lnTo>
                <a:lnTo>
                  <a:pt x="18783" y="21844"/>
                </a:lnTo>
                <a:lnTo>
                  <a:pt x="21894" y="19100"/>
                </a:lnTo>
                <a:lnTo>
                  <a:pt x="22009" y="17297"/>
                </a:lnTo>
                <a:lnTo>
                  <a:pt x="22085" y="16027"/>
                </a:lnTo>
                <a:lnTo>
                  <a:pt x="24142" y="15824"/>
                </a:lnTo>
                <a:lnTo>
                  <a:pt x="25285" y="15748"/>
                </a:lnTo>
                <a:lnTo>
                  <a:pt x="31534" y="15557"/>
                </a:lnTo>
                <a:lnTo>
                  <a:pt x="36372" y="14947"/>
                </a:lnTo>
                <a:lnTo>
                  <a:pt x="36499" y="16319"/>
                </a:lnTo>
                <a:lnTo>
                  <a:pt x="36614" y="17233"/>
                </a:lnTo>
                <a:lnTo>
                  <a:pt x="37884" y="22364"/>
                </a:lnTo>
                <a:lnTo>
                  <a:pt x="41783" y="24714"/>
                </a:lnTo>
                <a:lnTo>
                  <a:pt x="49504" y="22809"/>
                </a:lnTo>
                <a:lnTo>
                  <a:pt x="51866" y="18897"/>
                </a:lnTo>
                <a:close/>
              </a:path>
              <a:path w="93980" h="61594">
                <a:moveTo>
                  <a:pt x="93764" y="41414"/>
                </a:moveTo>
                <a:lnTo>
                  <a:pt x="91732" y="33731"/>
                </a:lnTo>
                <a:lnTo>
                  <a:pt x="87795" y="31432"/>
                </a:lnTo>
                <a:lnTo>
                  <a:pt x="41198" y="43916"/>
                </a:lnTo>
                <a:lnTo>
                  <a:pt x="29438" y="46443"/>
                </a:lnTo>
                <a:lnTo>
                  <a:pt x="26339" y="46532"/>
                </a:lnTo>
                <a:lnTo>
                  <a:pt x="16383" y="45910"/>
                </a:lnTo>
                <a:lnTo>
                  <a:pt x="13017" y="48983"/>
                </a:lnTo>
                <a:lnTo>
                  <a:pt x="12674" y="56934"/>
                </a:lnTo>
                <a:lnTo>
                  <a:pt x="15748" y="60286"/>
                </a:lnTo>
                <a:lnTo>
                  <a:pt x="19723" y="60464"/>
                </a:lnTo>
                <a:lnTo>
                  <a:pt x="27482" y="61010"/>
                </a:lnTo>
                <a:lnTo>
                  <a:pt x="35077" y="60109"/>
                </a:lnTo>
                <a:lnTo>
                  <a:pt x="44538" y="57924"/>
                </a:lnTo>
                <a:lnTo>
                  <a:pt x="91478" y="45351"/>
                </a:lnTo>
                <a:lnTo>
                  <a:pt x="93764" y="41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90839" y="1526452"/>
            <a:ext cx="202857" cy="663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98250" y="1499829"/>
            <a:ext cx="127010" cy="50613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714666" y="1720136"/>
            <a:ext cx="57829" cy="39910"/>
          </a:xfrm>
          <a:custGeom>
            <a:avLst/>
            <a:gdLst/>
            <a:ahLst/>
            <a:cxnLst/>
            <a:rect l="l" t="t" r="r" b="b"/>
            <a:pathLst>
              <a:path w="90169" h="62230">
                <a:moveTo>
                  <a:pt x="75768" y="44856"/>
                </a:moveTo>
                <a:lnTo>
                  <a:pt x="73139" y="37350"/>
                </a:lnTo>
                <a:lnTo>
                  <a:pt x="69037" y="35369"/>
                </a:lnTo>
                <a:lnTo>
                  <a:pt x="62306" y="37731"/>
                </a:lnTo>
                <a:lnTo>
                  <a:pt x="43459" y="44996"/>
                </a:lnTo>
                <a:lnTo>
                  <a:pt x="38989" y="46570"/>
                </a:lnTo>
                <a:lnTo>
                  <a:pt x="33223" y="47675"/>
                </a:lnTo>
                <a:lnTo>
                  <a:pt x="31902" y="47739"/>
                </a:lnTo>
                <a:lnTo>
                  <a:pt x="26416" y="47625"/>
                </a:lnTo>
                <a:lnTo>
                  <a:pt x="22733" y="47701"/>
                </a:lnTo>
                <a:lnTo>
                  <a:pt x="22707" y="45732"/>
                </a:lnTo>
                <a:lnTo>
                  <a:pt x="20815" y="43865"/>
                </a:lnTo>
                <a:lnTo>
                  <a:pt x="20447" y="43497"/>
                </a:lnTo>
                <a:lnTo>
                  <a:pt x="17043" y="40157"/>
                </a:lnTo>
                <a:lnTo>
                  <a:pt x="14617" y="40182"/>
                </a:lnTo>
                <a:lnTo>
                  <a:pt x="14617" y="53962"/>
                </a:lnTo>
                <a:lnTo>
                  <a:pt x="14071" y="55753"/>
                </a:lnTo>
                <a:lnTo>
                  <a:pt x="13792" y="56629"/>
                </a:lnTo>
                <a:lnTo>
                  <a:pt x="14617" y="53962"/>
                </a:lnTo>
                <a:lnTo>
                  <a:pt x="14617" y="40182"/>
                </a:lnTo>
                <a:lnTo>
                  <a:pt x="12484" y="40182"/>
                </a:lnTo>
                <a:lnTo>
                  <a:pt x="9156" y="43599"/>
                </a:lnTo>
                <a:lnTo>
                  <a:pt x="5473" y="45351"/>
                </a:lnTo>
                <a:lnTo>
                  <a:pt x="0" y="56197"/>
                </a:lnTo>
                <a:lnTo>
                  <a:pt x="584" y="57823"/>
                </a:lnTo>
                <a:lnTo>
                  <a:pt x="4051" y="61480"/>
                </a:lnTo>
                <a:lnTo>
                  <a:pt x="5524" y="61785"/>
                </a:lnTo>
                <a:lnTo>
                  <a:pt x="9893" y="62052"/>
                </a:lnTo>
                <a:lnTo>
                  <a:pt x="16421" y="62052"/>
                </a:lnTo>
                <a:lnTo>
                  <a:pt x="19316" y="62115"/>
                </a:lnTo>
                <a:lnTo>
                  <a:pt x="22339" y="62115"/>
                </a:lnTo>
                <a:lnTo>
                  <a:pt x="26047" y="62039"/>
                </a:lnTo>
                <a:lnTo>
                  <a:pt x="26847" y="62039"/>
                </a:lnTo>
                <a:lnTo>
                  <a:pt x="32512" y="62153"/>
                </a:lnTo>
                <a:lnTo>
                  <a:pt x="34785" y="62052"/>
                </a:lnTo>
                <a:lnTo>
                  <a:pt x="34912" y="62026"/>
                </a:lnTo>
                <a:lnTo>
                  <a:pt x="42938" y="60477"/>
                </a:lnTo>
                <a:lnTo>
                  <a:pt x="47663" y="58813"/>
                </a:lnTo>
                <a:lnTo>
                  <a:pt x="49885" y="57950"/>
                </a:lnTo>
                <a:lnTo>
                  <a:pt x="62585" y="53035"/>
                </a:lnTo>
                <a:lnTo>
                  <a:pt x="67271" y="51244"/>
                </a:lnTo>
                <a:lnTo>
                  <a:pt x="73799" y="48958"/>
                </a:lnTo>
                <a:lnTo>
                  <a:pt x="74383" y="47739"/>
                </a:lnTo>
                <a:lnTo>
                  <a:pt x="75768" y="44856"/>
                </a:lnTo>
                <a:close/>
              </a:path>
              <a:path w="90169" h="62230">
                <a:moveTo>
                  <a:pt x="89585" y="13271"/>
                </a:moveTo>
                <a:lnTo>
                  <a:pt x="89560" y="12382"/>
                </a:lnTo>
                <a:lnTo>
                  <a:pt x="88773" y="8623"/>
                </a:lnTo>
                <a:lnTo>
                  <a:pt x="84937" y="6096"/>
                </a:lnTo>
                <a:lnTo>
                  <a:pt x="83731" y="5181"/>
                </a:lnTo>
                <a:lnTo>
                  <a:pt x="79794" y="2222"/>
                </a:lnTo>
                <a:lnTo>
                  <a:pt x="78384" y="1295"/>
                </a:lnTo>
                <a:lnTo>
                  <a:pt x="74942" y="266"/>
                </a:lnTo>
                <a:lnTo>
                  <a:pt x="74498" y="127"/>
                </a:lnTo>
                <a:lnTo>
                  <a:pt x="73152" y="0"/>
                </a:lnTo>
                <a:lnTo>
                  <a:pt x="71310" y="114"/>
                </a:lnTo>
                <a:lnTo>
                  <a:pt x="69977" y="266"/>
                </a:lnTo>
                <a:lnTo>
                  <a:pt x="55245" y="228"/>
                </a:lnTo>
                <a:lnTo>
                  <a:pt x="51498" y="190"/>
                </a:lnTo>
                <a:lnTo>
                  <a:pt x="49809" y="190"/>
                </a:lnTo>
                <a:lnTo>
                  <a:pt x="43840" y="419"/>
                </a:lnTo>
                <a:lnTo>
                  <a:pt x="40182" y="685"/>
                </a:lnTo>
                <a:lnTo>
                  <a:pt x="35420" y="1244"/>
                </a:lnTo>
                <a:lnTo>
                  <a:pt x="33972" y="1397"/>
                </a:lnTo>
                <a:lnTo>
                  <a:pt x="33972" y="9169"/>
                </a:lnTo>
                <a:lnTo>
                  <a:pt x="33858" y="8775"/>
                </a:lnTo>
                <a:lnTo>
                  <a:pt x="33972" y="9169"/>
                </a:lnTo>
                <a:lnTo>
                  <a:pt x="33972" y="1397"/>
                </a:lnTo>
                <a:lnTo>
                  <a:pt x="33807" y="1422"/>
                </a:lnTo>
                <a:lnTo>
                  <a:pt x="33807" y="8636"/>
                </a:lnTo>
                <a:lnTo>
                  <a:pt x="33578" y="7797"/>
                </a:lnTo>
                <a:lnTo>
                  <a:pt x="33794" y="8547"/>
                </a:lnTo>
                <a:lnTo>
                  <a:pt x="33807" y="1422"/>
                </a:lnTo>
                <a:lnTo>
                  <a:pt x="31102" y="1701"/>
                </a:lnTo>
                <a:lnTo>
                  <a:pt x="31102" y="16179"/>
                </a:lnTo>
                <a:lnTo>
                  <a:pt x="31102" y="1701"/>
                </a:lnTo>
                <a:lnTo>
                  <a:pt x="19558" y="9169"/>
                </a:lnTo>
                <a:lnTo>
                  <a:pt x="19685" y="11582"/>
                </a:lnTo>
                <a:lnTo>
                  <a:pt x="19888" y="12382"/>
                </a:lnTo>
                <a:lnTo>
                  <a:pt x="20015" y="12750"/>
                </a:lnTo>
                <a:lnTo>
                  <a:pt x="20574" y="14655"/>
                </a:lnTo>
                <a:lnTo>
                  <a:pt x="31343" y="19621"/>
                </a:lnTo>
                <a:lnTo>
                  <a:pt x="35293" y="20002"/>
                </a:lnTo>
                <a:lnTo>
                  <a:pt x="38811" y="17094"/>
                </a:lnTo>
                <a:lnTo>
                  <a:pt x="38887" y="16306"/>
                </a:lnTo>
                <a:lnTo>
                  <a:pt x="38976" y="15341"/>
                </a:lnTo>
                <a:lnTo>
                  <a:pt x="41490" y="15036"/>
                </a:lnTo>
                <a:lnTo>
                  <a:pt x="44754" y="14782"/>
                </a:lnTo>
                <a:lnTo>
                  <a:pt x="50038" y="14592"/>
                </a:lnTo>
                <a:lnTo>
                  <a:pt x="51562" y="14592"/>
                </a:lnTo>
                <a:lnTo>
                  <a:pt x="58115" y="14655"/>
                </a:lnTo>
                <a:lnTo>
                  <a:pt x="70548" y="14655"/>
                </a:lnTo>
                <a:lnTo>
                  <a:pt x="71424" y="14592"/>
                </a:lnTo>
                <a:lnTo>
                  <a:pt x="72097" y="14516"/>
                </a:lnTo>
                <a:lnTo>
                  <a:pt x="72872" y="15036"/>
                </a:lnTo>
                <a:lnTo>
                  <a:pt x="76669" y="17894"/>
                </a:lnTo>
                <a:lnTo>
                  <a:pt x="80873" y="20662"/>
                </a:lnTo>
                <a:lnTo>
                  <a:pt x="85344" y="19735"/>
                </a:lnTo>
                <a:lnTo>
                  <a:pt x="88798" y="14465"/>
                </a:lnTo>
                <a:lnTo>
                  <a:pt x="89585" y="13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08775" y="1711768"/>
            <a:ext cx="175050" cy="6838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45035" y="1706879"/>
            <a:ext cx="57918" cy="654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31544" y="1707137"/>
            <a:ext cx="68743" cy="77817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484017" y="1718906"/>
            <a:ext cx="50091" cy="39502"/>
          </a:xfrm>
          <a:custGeom>
            <a:avLst/>
            <a:gdLst/>
            <a:ahLst/>
            <a:cxnLst/>
            <a:rect l="l" t="t" r="r" b="b"/>
            <a:pathLst>
              <a:path w="78105" h="61594">
                <a:moveTo>
                  <a:pt x="66586" y="14998"/>
                </a:moveTo>
                <a:lnTo>
                  <a:pt x="66001" y="14401"/>
                </a:lnTo>
                <a:lnTo>
                  <a:pt x="63906" y="12319"/>
                </a:lnTo>
                <a:lnTo>
                  <a:pt x="46012" y="520"/>
                </a:lnTo>
                <a:lnTo>
                  <a:pt x="44107" y="330"/>
                </a:lnTo>
                <a:lnTo>
                  <a:pt x="41744" y="228"/>
                </a:lnTo>
                <a:lnTo>
                  <a:pt x="30441" y="25"/>
                </a:lnTo>
                <a:lnTo>
                  <a:pt x="26936" y="0"/>
                </a:lnTo>
                <a:lnTo>
                  <a:pt x="25069" y="25"/>
                </a:lnTo>
                <a:lnTo>
                  <a:pt x="22504" y="114"/>
                </a:lnTo>
                <a:lnTo>
                  <a:pt x="17018" y="127"/>
                </a:lnTo>
                <a:lnTo>
                  <a:pt x="17018" y="14528"/>
                </a:lnTo>
                <a:lnTo>
                  <a:pt x="15760" y="14566"/>
                </a:lnTo>
                <a:lnTo>
                  <a:pt x="17018" y="14528"/>
                </a:lnTo>
                <a:lnTo>
                  <a:pt x="17018" y="127"/>
                </a:lnTo>
                <a:lnTo>
                  <a:pt x="16598" y="127"/>
                </a:lnTo>
                <a:lnTo>
                  <a:pt x="15113" y="165"/>
                </a:lnTo>
                <a:lnTo>
                  <a:pt x="4330" y="7772"/>
                </a:lnTo>
                <a:lnTo>
                  <a:pt x="4521" y="10236"/>
                </a:lnTo>
                <a:lnTo>
                  <a:pt x="4635" y="10655"/>
                </a:lnTo>
                <a:lnTo>
                  <a:pt x="5715" y="13817"/>
                </a:lnTo>
                <a:lnTo>
                  <a:pt x="6858" y="15252"/>
                </a:lnTo>
                <a:lnTo>
                  <a:pt x="11201" y="20434"/>
                </a:lnTo>
                <a:lnTo>
                  <a:pt x="13931" y="24003"/>
                </a:lnTo>
                <a:lnTo>
                  <a:pt x="18453" y="24599"/>
                </a:lnTo>
                <a:lnTo>
                  <a:pt x="24765" y="19773"/>
                </a:lnTo>
                <a:lnTo>
                  <a:pt x="25285" y="15875"/>
                </a:lnTo>
                <a:lnTo>
                  <a:pt x="25158" y="14986"/>
                </a:lnTo>
                <a:lnTo>
                  <a:pt x="24892" y="14630"/>
                </a:lnTo>
                <a:lnTo>
                  <a:pt x="24752" y="14439"/>
                </a:lnTo>
                <a:lnTo>
                  <a:pt x="27038" y="14401"/>
                </a:lnTo>
                <a:lnTo>
                  <a:pt x="41071" y="14617"/>
                </a:lnTo>
                <a:lnTo>
                  <a:pt x="43129" y="14706"/>
                </a:lnTo>
                <a:lnTo>
                  <a:pt x="45148" y="14909"/>
                </a:lnTo>
                <a:lnTo>
                  <a:pt x="46786" y="14998"/>
                </a:lnTo>
                <a:lnTo>
                  <a:pt x="46913" y="14998"/>
                </a:lnTo>
                <a:lnTo>
                  <a:pt x="66586" y="14998"/>
                </a:lnTo>
                <a:close/>
              </a:path>
              <a:path w="78105" h="61594">
                <a:moveTo>
                  <a:pt x="67475" y="15875"/>
                </a:moveTo>
                <a:lnTo>
                  <a:pt x="66598" y="15011"/>
                </a:lnTo>
                <a:lnTo>
                  <a:pt x="46977" y="15011"/>
                </a:lnTo>
                <a:lnTo>
                  <a:pt x="46799" y="15011"/>
                </a:lnTo>
                <a:lnTo>
                  <a:pt x="46990" y="15100"/>
                </a:lnTo>
                <a:lnTo>
                  <a:pt x="48260" y="16370"/>
                </a:lnTo>
                <a:lnTo>
                  <a:pt x="52641" y="21336"/>
                </a:lnTo>
                <a:lnTo>
                  <a:pt x="53441" y="22212"/>
                </a:lnTo>
                <a:lnTo>
                  <a:pt x="57302" y="26073"/>
                </a:lnTo>
                <a:lnTo>
                  <a:pt x="61861" y="26060"/>
                </a:lnTo>
                <a:lnTo>
                  <a:pt x="67475" y="20434"/>
                </a:lnTo>
                <a:lnTo>
                  <a:pt x="67475" y="15875"/>
                </a:lnTo>
                <a:close/>
              </a:path>
              <a:path w="78105" h="61594">
                <a:moveTo>
                  <a:pt x="77838" y="51092"/>
                </a:moveTo>
                <a:lnTo>
                  <a:pt x="77076" y="46609"/>
                </a:lnTo>
                <a:lnTo>
                  <a:pt x="76504" y="43256"/>
                </a:lnTo>
                <a:lnTo>
                  <a:pt x="72783" y="40614"/>
                </a:lnTo>
                <a:lnTo>
                  <a:pt x="66090" y="41757"/>
                </a:lnTo>
                <a:lnTo>
                  <a:pt x="48145" y="45085"/>
                </a:lnTo>
                <a:lnTo>
                  <a:pt x="43865" y="45808"/>
                </a:lnTo>
                <a:lnTo>
                  <a:pt x="37350" y="46469"/>
                </a:lnTo>
                <a:lnTo>
                  <a:pt x="35509" y="46545"/>
                </a:lnTo>
                <a:lnTo>
                  <a:pt x="25704" y="46609"/>
                </a:lnTo>
                <a:lnTo>
                  <a:pt x="19507" y="46570"/>
                </a:lnTo>
                <a:lnTo>
                  <a:pt x="14249" y="46621"/>
                </a:lnTo>
                <a:lnTo>
                  <a:pt x="14046" y="46456"/>
                </a:lnTo>
                <a:lnTo>
                  <a:pt x="13030" y="45694"/>
                </a:lnTo>
                <a:lnTo>
                  <a:pt x="10287" y="46075"/>
                </a:lnTo>
                <a:lnTo>
                  <a:pt x="10287" y="46659"/>
                </a:lnTo>
                <a:lnTo>
                  <a:pt x="10261" y="46786"/>
                </a:lnTo>
                <a:lnTo>
                  <a:pt x="10172" y="46659"/>
                </a:lnTo>
                <a:lnTo>
                  <a:pt x="10287" y="46075"/>
                </a:lnTo>
                <a:lnTo>
                  <a:pt x="10109" y="46101"/>
                </a:lnTo>
                <a:lnTo>
                  <a:pt x="10109" y="46570"/>
                </a:lnTo>
                <a:lnTo>
                  <a:pt x="9652" y="46570"/>
                </a:lnTo>
                <a:lnTo>
                  <a:pt x="10045" y="46456"/>
                </a:lnTo>
                <a:lnTo>
                  <a:pt x="10109" y="46101"/>
                </a:lnTo>
                <a:lnTo>
                  <a:pt x="9436" y="46189"/>
                </a:lnTo>
                <a:lnTo>
                  <a:pt x="9436" y="46634"/>
                </a:lnTo>
                <a:lnTo>
                  <a:pt x="9004" y="46647"/>
                </a:lnTo>
                <a:lnTo>
                  <a:pt x="9004" y="60731"/>
                </a:lnTo>
                <a:lnTo>
                  <a:pt x="8623" y="60807"/>
                </a:lnTo>
                <a:lnTo>
                  <a:pt x="9004" y="60731"/>
                </a:lnTo>
                <a:lnTo>
                  <a:pt x="9004" y="46647"/>
                </a:lnTo>
                <a:lnTo>
                  <a:pt x="7899" y="46634"/>
                </a:lnTo>
                <a:lnTo>
                  <a:pt x="9436" y="46634"/>
                </a:lnTo>
                <a:lnTo>
                  <a:pt x="9436" y="46189"/>
                </a:lnTo>
                <a:lnTo>
                  <a:pt x="5930" y="46672"/>
                </a:lnTo>
                <a:lnTo>
                  <a:pt x="6426" y="46570"/>
                </a:lnTo>
                <a:lnTo>
                  <a:pt x="3225" y="46570"/>
                </a:lnTo>
                <a:lnTo>
                  <a:pt x="0" y="49796"/>
                </a:lnTo>
                <a:lnTo>
                  <a:pt x="0" y="57759"/>
                </a:lnTo>
                <a:lnTo>
                  <a:pt x="3225" y="60972"/>
                </a:lnTo>
                <a:lnTo>
                  <a:pt x="4267" y="60972"/>
                </a:lnTo>
                <a:lnTo>
                  <a:pt x="4368" y="61112"/>
                </a:lnTo>
                <a:lnTo>
                  <a:pt x="4889" y="60972"/>
                </a:lnTo>
                <a:lnTo>
                  <a:pt x="6553" y="60972"/>
                </a:lnTo>
                <a:lnTo>
                  <a:pt x="7137" y="61023"/>
                </a:lnTo>
                <a:lnTo>
                  <a:pt x="8547" y="61048"/>
                </a:lnTo>
                <a:lnTo>
                  <a:pt x="11176" y="60972"/>
                </a:lnTo>
                <a:lnTo>
                  <a:pt x="27406" y="61010"/>
                </a:lnTo>
                <a:lnTo>
                  <a:pt x="36004" y="60934"/>
                </a:lnTo>
                <a:lnTo>
                  <a:pt x="38252" y="60858"/>
                </a:lnTo>
                <a:lnTo>
                  <a:pt x="45885" y="60083"/>
                </a:lnTo>
                <a:lnTo>
                  <a:pt x="50317" y="59321"/>
                </a:lnTo>
                <a:lnTo>
                  <a:pt x="68605" y="55930"/>
                </a:lnTo>
                <a:lnTo>
                  <a:pt x="75196" y="54813"/>
                </a:lnTo>
                <a:lnTo>
                  <a:pt x="77838" y="51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686449" y="1700148"/>
            <a:ext cx="136010" cy="7672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4746505" y="1897947"/>
            <a:ext cx="50906" cy="32580"/>
          </a:xfrm>
          <a:custGeom>
            <a:avLst/>
            <a:gdLst/>
            <a:ahLst/>
            <a:cxnLst/>
            <a:rect l="l" t="t" r="r" b="b"/>
            <a:pathLst>
              <a:path w="79375" h="50800">
                <a:moveTo>
                  <a:pt x="79057" y="24066"/>
                </a:moveTo>
                <a:lnTo>
                  <a:pt x="75628" y="16891"/>
                </a:lnTo>
                <a:lnTo>
                  <a:pt x="71818" y="15570"/>
                </a:lnTo>
                <a:lnTo>
                  <a:pt x="72326" y="15189"/>
                </a:lnTo>
                <a:lnTo>
                  <a:pt x="72440" y="14414"/>
                </a:lnTo>
                <a:lnTo>
                  <a:pt x="73469" y="7315"/>
                </a:lnTo>
                <a:lnTo>
                  <a:pt x="70751" y="3657"/>
                </a:lnTo>
                <a:lnTo>
                  <a:pt x="63906" y="2641"/>
                </a:lnTo>
                <a:lnTo>
                  <a:pt x="54559" y="1143"/>
                </a:lnTo>
                <a:lnTo>
                  <a:pt x="51866" y="749"/>
                </a:lnTo>
                <a:lnTo>
                  <a:pt x="46342" y="241"/>
                </a:lnTo>
                <a:lnTo>
                  <a:pt x="44221" y="139"/>
                </a:lnTo>
                <a:lnTo>
                  <a:pt x="35598" y="0"/>
                </a:lnTo>
                <a:lnTo>
                  <a:pt x="27889" y="25"/>
                </a:lnTo>
                <a:lnTo>
                  <a:pt x="19799" y="25"/>
                </a:lnTo>
                <a:lnTo>
                  <a:pt x="13576" y="25"/>
                </a:lnTo>
                <a:lnTo>
                  <a:pt x="9601" y="25"/>
                </a:lnTo>
                <a:lnTo>
                  <a:pt x="5626" y="25"/>
                </a:lnTo>
                <a:lnTo>
                  <a:pt x="0" y="25"/>
                </a:lnTo>
                <a:lnTo>
                  <a:pt x="0" y="14427"/>
                </a:lnTo>
                <a:lnTo>
                  <a:pt x="37020" y="14427"/>
                </a:lnTo>
                <a:lnTo>
                  <a:pt x="43624" y="14528"/>
                </a:lnTo>
                <a:lnTo>
                  <a:pt x="45427" y="14617"/>
                </a:lnTo>
                <a:lnTo>
                  <a:pt x="50088" y="15049"/>
                </a:lnTo>
                <a:lnTo>
                  <a:pt x="52616" y="15417"/>
                </a:lnTo>
                <a:lnTo>
                  <a:pt x="63055" y="17094"/>
                </a:lnTo>
                <a:lnTo>
                  <a:pt x="66636" y="17614"/>
                </a:lnTo>
                <a:lnTo>
                  <a:pt x="65557" y="18135"/>
                </a:lnTo>
                <a:lnTo>
                  <a:pt x="51892" y="25107"/>
                </a:lnTo>
                <a:lnTo>
                  <a:pt x="48641" y="26657"/>
                </a:lnTo>
                <a:lnTo>
                  <a:pt x="44335" y="28155"/>
                </a:lnTo>
                <a:lnTo>
                  <a:pt x="43408" y="28359"/>
                </a:lnTo>
                <a:lnTo>
                  <a:pt x="39052" y="29133"/>
                </a:lnTo>
                <a:lnTo>
                  <a:pt x="38100" y="29324"/>
                </a:lnTo>
                <a:lnTo>
                  <a:pt x="35140" y="30111"/>
                </a:lnTo>
                <a:lnTo>
                  <a:pt x="28854" y="32016"/>
                </a:lnTo>
                <a:lnTo>
                  <a:pt x="22694" y="33820"/>
                </a:lnTo>
                <a:lnTo>
                  <a:pt x="21869" y="34023"/>
                </a:lnTo>
                <a:lnTo>
                  <a:pt x="19939" y="34455"/>
                </a:lnTo>
                <a:lnTo>
                  <a:pt x="18935" y="34607"/>
                </a:lnTo>
                <a:lnTo>
                  <a:pt x="13893" y="35331"/>
                </a:lnTo>
                <a:lnTo>
                  <a:pt x="9956" y="35953"/>
                </a:lnTo>
                <a:lnTo>
                  <a:pt x="7289" y="39636"/>
                </a:lnTo>
                <a:lnTo>
                  <a:pt x="8534" y="47498"/>
                </a:lnTo>
                <a:lnTo>
                  <a:pt x="12217" y="50177"/>
                </a:lnTo>
                <a:lnTo>
                  <a:pt x="16141" y="49555"/>
                </a:lnTo>
                <a:lnTo>
                  <a:pt x="21285" y="48818"/>
                </a:lnTo>
                <a:lnTo>
                  <a:pt x="39077" y="43967"/>
                </a:lnTo>
                <a:lnTo>
                  <a:pt x="41300" y="43370"/>
                </a:lnTo>
                <a:lnTo>
                  <a:pt x="43434" y="42976"/>
                </a:lnTo>
                <a:lnTo>
                  <a:pt x="46596" y="42430"/>
                </a:lnTo>
                <a:lnTo>
                  <a:pt x="48133" y="42087"/>
                </a:lnTo>
                <a:lnTo>
                  <a:pt x="54267" y="39954"/>
                </a:lnTo>
                <a:lnTo>
                  <a:pt x="57746" y="38290"/>
                </a:lnTo>
                <a:lnTo>
                  <a:pt x="71932" y="31051"/>
                </a:lnTo>
                <a:lnTo>
                  <a:pt x="77546" y="28359"/>
                </a:lnTo>
                <a:lnTo>
                  <a:pt x="79057" y="24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952096" y="1886714"/>
            <a:ext cx="166981" cy="6918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35342" y="1878068"/>
            <a:ext cx="83254" cy="611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69087" y="1874460"/>
            <a:ext cx="47082" cy="7152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474846" y="1889106"/>
            <a:ext cx="40742" cy="3924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678611" y="1871916"/>
            <a:ext cx="173165" cy="8006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11842" y="2202410"/>
            <a:ext cx="233989" cy="95399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4821430" y="2255133"/>
            <a:ext cx="65974" cy="37059"/>
          </a:xfrm>
          <a:custGeom>
            <a:avLst/>
            <a:gdLst/>
            <a:ahLst/>
            <a:cxnLst/>
            <a:rect l="l" t="t" r="r" b="b"/>
            <a:pathLst>
              <a:path w="102869" h="57785">
                <a:moveTo>
                  <a:pt x="70065" y="17703"/>
                </a:moveTo>
                <a:lnTo>
                  <a:pt x="70027" y="16827"/>
                </a:lnTo>
                <a:lnTo>
                  <a:pt x="67957" y="14579"/>
                </a:lnTo>
                <a:lnTo>
                  <a:pt x="66687" y="13208"/>
                </a:lnTo>
                <a:lnTo>
                  <a:pt x="65798" y="12065"/>
                </a:lnTo>
                <a:lnTo>
                  <a:pt x="63906" y="9575"/>
                </a:lnTo>
                <a:lnTo>
                  <a:pt x="60439" y="4978"/>
                </a:lnTo>
                <a:lnTo>
                  <a:pt x="58585" y="2984"/>
                </a:lnTo>
                <a:lnTo>
                  <a:pt x="53581" y="787"/>
                </a:lnTo>
                <a:lnTo>
                  <a:pt x="51790" y="0"/>
                </a:lnTo>
                <a:lnTo>
                  <a:pt x="49618" y="0"/>
                </a:lnTo>
                <a:lnTo>
                  <a:pt x="44183" y="736"/>
                </a:lnTo>
                <a:lnTo>
                  <a:pt x="43726" y="787"/>
                </a:lnTo>
                <a:lnTo>
                  <a:pt x="32473" y="787"/>
                </a:lnTo>
                <a:lnTo>
                  <a:pt x="26657" y="596"/>
                </a:lnTo>
                <a:lnTo>
                  <a:pt x="24917" y="596"/>
                </a:lnTo>
                <a:lnTo>
                  <a:pt x="17741" y="1270"/>
                </a:lnTo>
                <a:lnTo>
                  <a:pt x="14389" y="1689"/>
                </a:lnTo>
                <a:lnTo>
                  <a:pt x="14389" y="12446"/>
                </a:lnTo>
                <a:lnTo>
                  <a:pt x="14351" y="13500"/>
                </a:lnTo>
                <a:lnTo>
                  <a:pt x="14325" y="11760"/>
                </a:lnTo>
                <a:lnTo>
                  <a:pt x="14351" y="12077"/>
                </a:lnTo>
                <a:lnTo>
                  <a:pt x="14351" y="12446"/>
                </a:lnTo>
                <a:lnTo>
                  <a:pt x="14389" y="1689"/>
                </a:lnTo>
                <a:lnTo>
                  <a:pt x="8686" y="2400"/>
                </a:lnTo>
                <a:lnTo>
                  <a:pt x="5283" y="3175"/>
                </a:lnTo>
                <a:lnTo>
                  <a:pt x="736" y="7569"/>
                </a:lnTo>
                <a:lnTo>
                  <a:pt x="63" y="9575"/>
                </a:lnTo>
                <a:lnTo>
                  <a:pt x="0" y="13208"/>
                </a:lnTo>
                <a:lnTo>
                  <a:pt x="177" y="15621"/>
                </a:lnTo>
                <a:lnTo>
                  <a:pt x="977" y="17703"/>
                </a:lnTo>
                <a:lnTo>
                  <a:pt x="3594" y="21209"/>
                </a:lnTo>
                <a:lnTo>
                  <a:pt x="5638" y="22821"/>
                </a:lnTo>
                <a:lnTo>
                  <a:pt x="9626" y="24180"/>
                </a:lnTo>
                <a:lnTo>
                  <a:pt x="10655" y="24180"/>
                </a:lnTo>
                <a:lnTo>
                  <a:pt x="12725" y="23977"/>
                </a:lnTo>
                <a:lnTo>
                  <a:pt x="16598" y="23977"/>
                </a:lnTo>
                <a:lnTo>
                  <a:pt x="19824" y="20751"/>
                </a:lnTo>
                <a:lnTo>
                  <a:pt x="19824" y="16916"/>
                </a:lnTo>
                <a:lnTo>
                  <a:pt x="19824" y="15532"/>
                </a:lnTo>
                <a:lnTo>
                  <a:pt x="25463" y="14998"/>
                </a:lnTo>
                <a:lnTo>
                  <a:pt x="26733" y="14998"/>
                </a:lnTo>
                <a:lnTo>
                  <a:pt x="32245" y="15189"/>
                </a:lnTo>
                <a:lnTo>
                  <a:pt x="44577" y="15189"/>
                </a:lnTo>
                <a:lnTo>
                  <a:pt x="45491" y="15100"/>
                </a:lnTo>
                <a:lnTo>
                  <a:pt x="46189" y="14998"/>
                </a:lnTo>
                <a:lnTo>
                  <a:pt x="48945" y="14630"/>
                </a:lnTo>
                <a:lnTo>
                  <a:pt x="49288" y="14630"/>
                </a:lnTo>
                <a:lnTo>
                  <a:pt x="49568" y="14744"/>
                </a:lnTo>
                <a:lnTo>
                  <a:pt x="50761" y="16065"/>
                </a:lnTo>
                <a:lnTo>
                  <a:pt x="54864" y="21475"/>
                </a:lnTo>
                <a:lnTo>
                  <a:pt x="55676" y="22504"/>
                </a:lnTo>
                <a:lnTo>
                  <a:pt x="59512" y="26670"/>
                </a:lnTo>
                <a:lnTo>
                  <a:pt x="64071" y="26860"/>
                </a:lnTo>
                <a:lnTo>
                  <a:pt x="69900" y="21475"/>
                </a:lnTo>
                <a:lnTo>
                  <a:pt x="69951" y="20751"/>
                </a:lnTo>
                <a:lnTo>
                  <a:pt x="70065" y="17703"/>
                </a:lnTo>
                <a:close/>
              </a:path>
              <a:path w="102869" h="57785">
                <a:moveTo>
                  <a:pt x="102095" y="43180"/>
                </a:moveTo>
                <a:lnTo>
                  <a:pt x="36614" y="43180"/>
                </a:lnTo>
                <a:lnTo>
                  <a:pt x="34798" y="43180"/>
                </a:lnTo>
                <a:lnTo>
                  <a:pt x="29464" y="43180"/>
                </a:lnTo>
                <a:lnTo>
                  <a:pt x="29324" y="43091"/>
                </a:lnTo>
                <a:lnTo>
                  <a:pt x="26949" y="41554"/>
                </a:lnTo>
                <a:lnTo>
                  <a:pt x="26949" y="51841"/>
                </a:lnTo>
                <a:lnTo>
                  <a:pt x="26949" y="52031"/>
                </a:lnTo>
                <a:lnTo>
                  <a:pt x="26517" y="47764"/>
                </a:lnTo>
                <a:lnTo>
                  <a:pt x="26949" y="51841"/>
                </a:lnTo>
                <a:lnTo>
                  <a:pt x="26949" y="41554"/>
                </a:lnTo>
                <a:lnTo>
                  <a:pt x="26441" y="41211"/>
                </a:lnTo>
                <a:lnTo>
                  <a:pt x="23952" y="41744"/>
                </a:lnTo>
                <a:lnTo>
                  <a:pt x="23952" y="43180"/>
                </a:lnTo>
                <a:lnTo>
                  <a:pt x="23952" y="41744"/>
                </a:lnTo>
                <a:lnTo>
                  <a:pt x="22555" y="42037"/>
                </a:lnTo>
                <a:lnTo>
                  <a:pt x="21183" y="42278"/>
                </a:lnTo>
                <a:lnTo>
                  <a:pt x="21183" y="43281"/>
                </a:lnTo>
                <a:lnTo>
                  <a:pt x="20878" y="43256"/>
                </a:lnTo>
                <a:lnTo>
                  <a:pt x="21183" y="43281"/>
                </a:lnTo>
                <a:lnTo>
                  <a:pt x="21183" y="42278"/>
                </a:lnTo>
                <a:lnTo>
                  <a:pt x="18821" y="42684"/>
                </a:lnTo>
                <a:lnTo>
                  <a:pt x="18338" y="42786"/>
                </a:lnTo>
                <a:lnTo>
                  <a:pt x="17741" y="43091"/>
                </a:lnTo>
                <a:lnTo>
                  <a:pt x="15798" y="43091"/>
                </a:lnTo>
                <a:lnTo>
                  <a:pt x="12661" y="46240"/>
                </a:lnTo>
                <a:lnTo>
                  <a:pt x="12573" y="48260"/>
                </a:lnTo>
                <a:lnTo>
                  <a:pt x="12573" y="48552"/>
                </a:lnTo>
                <a:lnTo>
                  <a:pt x="12573" y="54267"/>
                </a:lnTo>
                <a:lnTo>
                  <a:pt x="15798" y="57492"/>
                </a:lnTo>
                <a:lnTo>
                  <a:pt x="18757" y="57492"/>
                </a:lnTo>
                <a:lnTo>
                  <a:pt x="19977" y="57632"/>
                </a:lnTo>
                <a:lnTo>
                  <a:pt x="20535" y="57658"/>
                </a:lnTo>
                <a:lnTo>
                  <a:pt x="21996" y="57658"/>
                </a:lnTo>
                <a:lnTo>
                  <a:pt x="26797" y="57492"/>
                </a:lnTo>
                <a:lnTo>
                  <a:pt x="34836" y="57581"/>
                </a:lnTo>
                <a:lnTo>
                  <a:pt x="36842" y="57581"/>
                </a:lnTo>
                <a:lnTo>
                  <a:pt x="47523" y="57188"/>
                </a:lnTo>
                <a:lnTo>
                  <a:pt x="92811" y="47675"/>
                </a:lnTo>
                <a:lnTo>
                  <a:pt x="100368" y="45935"/>
                </a:lnTo>
                <a:lnTo>
                  <a:pt x="102095" y="43180"/>
                </a:lnTo>
                <a:close/>
              </a:path>
              <a:path w="102869" h="57785">
                <a:moveTo>
                  <a:pt x="102781" y="42075"/>
                </a:moveTo>
                <a:lnTo>
                  <a:pt x="101003" y="34328"/>
                </a:lnTo>
                <a:lnTo>
                  <a:pt x="97129" y="31915"/>
                </a:lnTo>
                <a:lnTo>
                  <a:pt x="89471" y="33667"/>
                </a:lnTo>
                <a:lnTo>
                  <a:pt x="69824" y="38519"/>
                </a:lnTo>
                <a:lnTo>
                  <a:pt x="62992" y="40119"/>
                </a:lnTo>
                <a:lnTo>
                  <a:pt x="38646" y="43103"/>
                </a:lnTo>
                <a:lnTo>
                  <a:pt x="102133" y="43103"/>
                </a:lnTo>
                <a:lnTo>
                  <a:pt x="102781" y="42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39" name="object 39"/>
          <p:cNvGrpSpPr/>
          <p:nvPr/>
        </p:nvGrpSpPr>
        <p:grpSpPr>
          <a:xfrm>
            <a:off x="4936698" y="2216994"/>
            <a:ext cx="96110" cy="169007"/>
            <a:chOff x="1970598" y="3456869"/>
            <a:chExt cx="149860" cy="263525"/>
          </a:xfrm>
        </p:grpSpPr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70598" y="3456869"/>
              <a:ext cx="149703" cy="1301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96403" y="3609377"/>
              <a:ext cx="94477" cy="110952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088127" y="2185737"/>
            <a:ext cx="229542" cy="18568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04944" y="2167800"/>
            <a:ext cx="328941" cy="1331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90675" y="2146583"/>
            <a:ext cx="533242" cy="15044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377689" y="2227530"/>
            <a:ext cx="71751" cy="6416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493637" y="2202510"/>
            <a:ext cx="94746" cy="10203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637585" y="2174803"/>
            <a:ext cx="425174" cy="11995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537222" y="2544219"/>
            <a:ext cx="257901" cy="10418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75256" y="2593040"/>
            <a:ext cx="46075" cy="3475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986472" y="2559956"/>
            <a:ext cx="102322" cy="213417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5164844" y="2534417"/>
            <a:ext cx="63937" cy="171450"/>
          </a:xfrm>
          <a:custGeom>
            <a:avLst/>
            <a:gdLst/>
            <a:ahLst/>
            <a:cxnLst/>
            <a:rect l="l" t="t" r="r" b="b"/>
            <a:pathLst>
              <a:path w="99694" h="267335">
                <a:moveTo>
                  <a:pt x="27553" y="238721"/>
                </a:moveTo>
                <a:lnTo>
                  <a:pt x="11587" y="238721"/>
                </a:lnTo>
                <a:lnTo>
                  <a:pt x="9603" y="242341"/>
                </a:lnTo>
                <a:lnTo>
                  <a:pt x="6710" y="247971"/>
                </a:lnTo>
                <a:lnTo>
                  <a:pt x="6077" y="249091"/>
                </a:lnTo>
                <a:lnTo>
                  <a:pt x="5616" y="249809"/>
                </a:lnTo>
                <a:lnTo>
                  <a:pt x="4597" y="250964"/>
                </a:lnTo>
                <a:lnTo>
                  <a:pt x="3085" y="252616"/>
                </a:lnTo>
                <a:lnTo>
                  <a:pt x="1938" y="254030"/>
                </a:lnTo>
                <a:lnTo>
                  <a:pt x="1488" y="254704"/>
                </a:lnTo>
                <a:lnTo>
                  <a:pt x="373" y="257103"/>
                </a:lnTo>
                <a:lnTo>
                  <a:pt x="373" y="260789"/>
                </a:lnTo>
                <a:lnTo>
                  <a:pt x="2488" y="265043"/>
                </a:lnTo>
                <a:lnTo>
                  <a:pt x="4556" y="266091"/>
                </a:lnTo>
                <a:lnTo>
                  <a:pt x="7893" y="266717"/>
                </a:lnTo>
                <a:lnTo>
                  <a:pt x="8843" y="266760"/>
                </a:lnTo>
                <a:lnTo>
                  <a:pt x="11299" y="266668"/>
                </a:lnTo>
                <a:lnTo>
                  <a:pt x="12937" y="266432"/>
                </a:lnTo>
                <a:lnTo>
                  <a:pt x="13489" y="266298"/>
                </a:lnTo>
                <a:lnTo>
                  <a:pt x="11550" y="266298"/>
                </a:lnTo>
                <a:lnTo>
                  <a:pt x="14774" y="263075"/>
                </a:lnTo>
                <a:lnTo>
                  <a:pt x="14774" y="262261"/>
                </a:lnTo>
                <a:lnTo>
                  <a:pt x="13774" y="262248"/>
                </a:lnTo>
                <a:lnTo>
                  <a:pt x="13982" y="261988"/>
                </a:lnTo>
                <a:lnTo>
                  <a:pt x="14774" y="260288"/>
                </a:lnTo>
                <a:lnTo>
                  <a:pt x="14774" y="257409"/>
                </a:lnTo>
                <a:lnTo>
                  <a:pt x="9277" y="252333"/>
                </a:lnTo>
                <a:lnTo>
                  <a:pt x="9775" y="252314"/>
                </a:lnTo>
                <a:lnTo>
                  <a:pt x="10482" y="252213"/>
                </a:lnTo>
                <a:lnTo>
                  <a:pt x="11159" y="252050"/>
                </a:lnTo>
                <a:lnTo>
                  <a:pt x="11579" y="251830"/>
                </a:lnTo>
                <a:lnTo>
                  <a:pt x="14564" y="250076"/>
                </a:lnTo>
                <a:lnTo>
                  <a:pt x="15342" y="249646"/>
                </a:lnTo>
                <a:lnTo>
                  <a:pt x="16737" y="248977"/>
                </a:lnTo>
                <a:lnTo>
                  <a:pt x="23741" y="245842"/>
                </a:lnTo>
                <a:lnTo>
                  <a:pt x="24234" y="245606"/>
                </a:lnTo>
                <a:lnTo>
                  <a:pt x="25111" y="243996"/>
                </a:lnTo>
                <a:lnTo>
                  <a:pt x="25995" y="242244"/>
                </a:lnTo>
                <a:lnTo>
                  <a:pt x="27553" y="238721"/>
                </a:lnTo>
                <a:close/>
              </a:path>
              <a:path w="99694" h="267335">
                <a:moveTo>
                  <a:pt x="373" y="260789"/>
                </a:moveTo>
                <a:lnTo>
                  <a:pt x="373" y="263075"/>
                </a:lnTo>
                <a:lnTo>
                  <a:pt x="3596" y="266298"/>
                </a:lnTo>
                <a:lnTo>
                  <a:pt x="5659" y="266298"/>
                </a:lnTo>
                <a:lnTo>
                  <a:pt x="4556" y="266091"/>
                </a:lnTo>
                <a:lnTo>
                  <a:pt x="2488" y="265043"/>
                </a:lnTo>
                <a:lnTo>
                  <a:pt x="373" y="260789"/>
                </a:lnTo>
                <a:close/>
              </a:path>
              <a:path w="99694" h="267335">
                <a:moveTo>
                  <a:pt x="54947" y="245710"/>
                </a:moveTo>
                <a:lnTo>
                  <a:pt x="24178" y="245710"/>
                </a:lnTo>
                <a:lnTo>
                  <a:pt x="22322" y="249091"/>
                </a:lnTo>
                <a:lnTo>
                  <a:pt x="19219" y="255122"/>
                </a:lnTo>
                <a:lnTo>
                  <a:pt x="18628" y="256195"/>
                </a:lnTo>
                <a:lnTo>
                  <a:pt x="17230" y="258375"/>
                </a:lnTo>
                <a:lnTo>
                  <a:pt x="16593" y="259163"/>
                </a:lnTo>
                <a:lnTo>
                  <a:pt x="14774" y="261155"/>
                </a:lnTo>
                <a:lnTo>
                  <a:pt x="14774" y="263075"/>
                </a:lnTo>
                <a:lnTo>
                  <a:pt x="11550" y="266298"/>
                </a:lnTo>
                <a:lnTo>
                  <a:pt x="13489" y="266298"/>
                </a:lnTo>
                <a:lnTo>
                  <a:pt x="16567" y="265554"/>
                </a:lnTo>
                <a:lnTo>
                  <a:pt x="17330" y="265155"/>
                </a:lnTo>
                <a:lnTo>
                  <a:pt x="21543" y="262677"/>
                </a:lnTo>
                <a:lnTo>
                  <a:pt x="22019" y="262415"/>
                </a:lnTo>
                <a:lnTo>
                  <a:pt x="24504" y="261258"/>
                </a:lnTo>
                <a:lnTo>
                  <a:pt x="28529" y="259490"/>
                </a:lnTo>
                <a:lnTo>
                  <a:pt x="31723" y="257996"/>
                </a:lnTo>
                <a:lnTo>
                  <a:pt x="33548" y="257103"/>
                </a:lnTo>
                <a:lnTo>
                  <a:pt x="41179" y="253050"/>
                </a:lnTo>
                <a:lnTo>
                  <a:pt x="43141" y="252050"/>
                </a:lnTo>
                <a:lnTo>
                  <a:pt x="48750" y="249646"/>
                </a:lnTo>
                <a:lnTo>
                  <a:pt x="50482" y="248784"/>
                </a:lnTo>
                <a:lnTo>
                  <a:pt x="53098" y="247039"/>
                </a:lnTo>
                <a:lnTo>
                  <a:pt x="54947" y="245710"/>
                </a:lnTo>
                <a:close/>
              </a:path>
              <a:path w="99694" h="267335">
                <a:moveTo>
                  <a:pt x="14774" y="261155"/>
                </a:moveTo>
                <a:lnTo>
                  <a:pt x="13788" y="262261"/>
                </a:lnTo>
                <a:lnTo>
                  <a:pt x="14774" y="262261"/>
                </a:lnTo>
                <a:lnTo>
                  <a:pt x="14774" y="261155"/>
                </a:lnTo>
                <a:close/>
              </a:path>
              <a:path w="99694" h="267335">
                <a:moveTo>
                  <a:pt x="13878" y="262134"/>
                </a:moveTo>
                <a:close/>
              </a:path>
              <a:path w="99694" h="267335">
                <a:moveTo>
                  <a:pt x="14774" y="260288"/>
                </a:moveTo>
                <a:lnTo>
                  <a:pt x="13982" y="261988"/>
                </a:lnTo>
                <a:lnTo>
                  <a:pt x="14679" y="261258"/>
                </a:lnTo>
                <a:lnTo>
                  <a:pt x="14774" y="260288"/>
                </a:lnTo>
                <a:close/>
              </a:path>
              <a:path w="99694" h="267335">
                <a:moveTo>
                  <a:pt x="20882" y="251898"/>
                </a:moveTo>
                <a:lnTo>
                  <a:pt x="11550" y="251898"/>
                </a:lnTo>
                <a:lnTo>
                  <a:pt x="14774" y="255122"/>
                </a:lnTo>
                <a:lnTo>
                  <a:pt x="14836" y="257535"/>
                </a:lnTo>
                <a:lnTo>
                  <a:pt x="15065" y="257996"/>
                </a:lnTo>
                <a:lnTo>
                  <a:pt x="15011" y="259099"/>
                </a:lnTo>
                <a:lnTo>
                  <a:pt x="14774" y="261155"/>
                </a:lnTo>
                <a:lnTo>
                  <a:pt x="16646" y="259099"/>
                </a:lnTo>
                <a:lnTo>
                  <a:pt x="17230" y="258375"/>
                </a:lnTo>
                <a:lnTo>
                  <a:pt x="18628" y="256195"/>
                </a:lnTo>
                <a:lnTo>
                  <a:pt x="19441" y="254704"/>
                </a:lnTo>
                <a:lnTo>
                  <a:pt x="20882" y="251898"/>
                </a:lnTo>
                <a:close/>
              </a:path>
              <a:path w="99694" h="267335">
                <a:moveTo>
                  <a:pt x="373" y="257103"/>
                </a:moveTo>
                <a:lnTo>
                  <a:pt x="231" y="257409"/>
                </a:lnTo>
                <a:lnTo>
                  <a:pt x="112" y="257996"/>
                </a:lnTo>
                <a:lnTo>
                  <a:pt x="0" y="260037"/>
                </a:lnTo>
                <a:lnTo>
                  <a:pt x="373" y="260789"/>
                </a:lnTo>
                <a:lnTo>
                  <a:pt x="373" y="257103"/>
                </a:lnTo>
                <a:close/>
              </a:path>
              <a:path w="99694" h="267335">
                <a:moveTo>
                  <a:pt x="14774" y="257409"/>
                </a:moveTo>
                <a:lnTo>
                  <a:pt x="14774" y="260288"/>
                </a:lnTo>
                <a:lnTo>
                  <a:pt x="14890" y="260037"/>
                </a:lnTo>
                <a:lnTo>
                  <a:pt x="15011" y="259099"/>
                </a:lnTo>
                <a:lnTo>
                  <a:pt x="15065" y="257996"/>
                </a:lnTo>
                <a:lnTo>
                  <a:pt x="14774" y="257409"/>
                </a:lnTo>
                <a:close/>
              </a:path>
              <a:path w="99694" h="267335">
                <a:moveTo>
                  <a:pt x="24234" y="245606"/>
                </a:moveTo>
                <a:lnTo>
                  <a:pt x="23732" y="245846"/>
                </a:lnTo>
                <a:lnTo>
                  <a:pt x="16737" y="248977"/>
                </a:lnTo>
                <a:lnTo>
                  <a:pt x="15297" y="249671"/>
                </a:lnTo>
                <a:lnTo>
                  <a:pt x="14564" y="250076"/>
                </a:lnTo>
                <a:lnTo>
                  <a:pt x="11579" y="251830"/>
                </a:lnTo>
                <a:lnTo>
                  <a:pt x="11133" y="252056"/>
                </a:lnTo>
                <a:lnTo>
                  <a:pt x="10482" y="252213"/>
                </a:lnTo>
                <a:lnTo>
                  <a:pt x="9775" y="252314"/>
                </a:lnTo>
                <a:lnTo>
                  <a:pt x="9277" y="252333"/>
                </a:lnTo>
                <a:lnTo>
                  <a:pt x="10149" y="252503"/>
                </a:lnTo>
                <a:lnTo>
                  <a:pt x="10515" y="252616"/>
                </a:lnTo>
                <a:lnTo>
                  <a:pt x="12235" y="253488"/>
                </a:lnTo>
                <a:lnTo>
                  <a:pt x="13299" y="254440"/>
                </a:lnTo>
                <a:lnTo>
                  <a:pt x="14774" y="257409"/>
                </a:lnTo>
                <a:lnTo>
                  <a:pt x="14774" y="255122"/>
                </a:lnTo>
                <a:lnTo>
                  <a:pt x="11550" y="251898"/>
                </a:lnTo>
                <a:lnTo>
                  <a:pt x="20882" y="251898"/>
                </a:lnTo>
                <a:lnTo>
                  <a:pt x="22491" y="248784"/>
                </a:lnTo>
                <a:lnTo>
                  <a:pt x="24234" y="245606"/>
                </a:lnTo>
                <a:close/>
              </a:path>
              <a:path w="99694" h="267335">
                <a:moveTo>
                  <a:pt x="3736" y="251898"/>
                </a:moveTo>
                <a:lnTo>
                  <a:pt x="3596" y="251898"/>
                </a:lnTo>
                <a:lnTo>
                  <a:pt x="373" y="255122"/>
                </a:lnTo>
                <a:lnTo>
                  <a:pt x="373" y="257103"/>
                </a:lnTo>
                <a:lnTo>
                  <a:pt x="1488" y="254704"/>
                </a:lnTo>
                <a:lnTo>
                  <a:pt x="1938" y="254030"/>
                </a:lnTo>
                <a:lnTo>
                  <a:pt x="3736" y="251898"/>
                </a:lnTo>
                <a:close/>
              </a:path>
              <a:path w="99694" h="267335">
                <a:moveTo>
                  <a:pt x="75878" y="208268"/>
                </a:moveTo>
                <a:lnTo>
                  <a:pt x="70171" y="213222"/>
                </a:lnTo>
                <a:lnTo>
                  <a:pt x="67910" y="215267"/>
                </a:lnTo>
                <a:lnTo>
                  <a:pt x="52875" y="229043"/>
                </a:lnTo>
                <a:lnTo>
                  <a:pt x="48728" y="232643"/>
                </a:lnTo>
                <a:lnTo>
                  <a:pt x="43406" y="236194"/>
                </a:lnTo>
                <a:lnTo>
                  <a:pt x="42303" y="236743"/>
                </a:lnTo>
                <a:lnTo>
                  <a:pt x="37844" y="238640"/>
                </a:lnTo>
                <a:lnTo>
                  <a:pt x="36968" y="239033"/>
                </a:lnTo>
                <a:lnTo>
                  <a:pt x="33503" y="240817"/>
                </a:lnTo>
                <a:lnTo>
                  <a:pt x="26952" y="244302"/>
                </a:lnTo>
                <a:lnTo>
                  <a:pt x="24234" y="245606"/>
                </a:lnTo>
                <a:lnTo>
                  <a:pt x="24103" y="245846"/>
                </a:lnTo>
                <a:lnTo>
                  <a:pt x="24178" y="245710"/>
                </a:lnTo>
                <a:lnTo>
                  <a:pt x="54947" y="245710"/>
                </a:lnTo>
                <a:lnTo>
                  <a:pt x="56544" y="244563"/>
                </a:lnTo>
                <a:lnTo>
                  <a:pt x="60517" y="241328"/>
                </a:lnTo>
                <a:lnTo>
                  <a:pt x="66457" y="236086"/>
                </a:lnTo>
                <a:lnTo>
                  <a:pt x="79743" y="223982"/>
                </a:lnTo>
                <a:lnTo>
                  <a:pt x="85318" y="219142"/>
                </a:lnTo>
                <a:lnTo>
                  <a:pt x="85592" y="215267"/>
                </a:lnTo>
                <a:lnTo>
                  <a:pt x="85617" y="214570"/>
                </a:lnTo>
                <a:lnTo>
                  <a:pt x="80425" y="208589"/>
                </a:lnTo>
                <a:lnTo>
                  <a:pt x="75878" y="208268"/>
                </a:lnTo>
                <a:close/>
              </a:path>
              <a:path w="99694" h="267335">
                <a:moveTo>
                  <a:pt x="74519" y="0"/>
                </a:moveTo>
                <a:lnTo>
                  <a:pt x="39746" y="26375"/>
                </a:lnTo>
                <a:lnTo>
                  <a:pt x="27740" y="67771"/>
                </a:lnTo>
                <a:lnTo>
                  <a:pt x="24159" y="113629"/>
                </a:lnTo>
                <a:lnTo>
                  <a:pt x="23906" y="140737"/>
                </a:lnTo>
                <a:lnTo>
                  <a:pt x="24000" y="177813"/>
                </a:lnTo>
                <a:lnTo>
                  <a:pt x="23733" y="186837"/>
                </a:lnTo>
                <a:lnTo>
                  <a:pt x="16201" y="228199"/>
                </a:lnTo>
                <a:lnTo>
                  <a:pt x="11506" y="238869"/>
                </a:lnTo>
                <a:lnTo>
                  <a:pt x="11587" y="238721"/>
                </a:lnTo>
                <a:lnTo>
                  <a:pt x="27553" y="238721"/>
                </a:lnTo>
                <a:lnTo>
                  <a:pt x="28414" y="236743"/>
                </a:lnTo>
                <a:lnTo>
                  <a:pt x="37837" y="192490"/>
                </a:lnTo>
                <a:lnTo>
                  <a:pt x="38407" y="177813"/>
                </a:lnTo>
                <a:lnTo>
                  <a:pt x="38280" y="136613"/>
                </a:lnTo>
                <a:lnTo>
                  <a:pt x="38203" y="124658"/>
                </a:lnTo>
                <a:lnTo>
                  <a:pt x="38424" y="116883"/>
                </a:lnTo>
                <a:lnTo>
                  <a:pt x="38619" y="112925"/>
                </a:lnTo>
                <a:lnTo>
                  <a:pt x="39892" y="92293"/>
                </a:lnTo>
                <a:lnTo>
                  <a:pt x="40350" y="84482"/>
                </a:lnTo>
                <a:lnTo>
                  <a:pt x="47338" y="46950"/>
                </a:lnTo>
                <a:lnTo>
                  <a:pt x="69838" y="15049"/>
                </a:lnTo>
                <a:lnTo>
                  <a:pt x="74781" y="14467"/>
                </a:lnTo>
                <a:lnTo>
                  <a:pt x="84721" y="14467"/>
                </a:lnTo>
                <a:lnTo>
                  <a:pt x="84710" y="12433"/>
                </a:lnTo>
                <a:lnTo>
                  <a:pt x="99123" y="12433"/>
                </a:lnTo>
                <a:lnTo>
                  <a:pt x="99146" y="11432"/>
                </a:lnTo>
                <a:lnTo>
                  <a:pt x="79810" y="205"/>
                </a:lnTo>
                <a:lnTo>
                  <a:pt x="74519" y="0"/>
                </a:lnTo>
                <a:close/>
              </a:path>
              <a:path w="99694" h="267335">
                <a:moveTo>
                  <a:pt x="84799" y="15617"/>
                </a:moveTo>
                <a:lnTo>
                  <a:pt x="84796" y="18656"/>
                </a:lnTo>
                <a:lnTo>
                  <a:pt x="84667" y="23379"/>
                </a:lnTo>
                <a:lnTo>
                  <a:pt x="84030" y="34240"/>
                </a:lnTo>
                <a:lnTo>
                  <a:pt x="87072" y="37635"/>
                </a:lnTo>
                <a:lnTo>
                  <a:pt x="99225" y="16111"/>
                </a:lnTo>
                <a:lnTo>
                  <a:pt x="86915" y="16111"/>
                </a:lnTo>
                <a:lnTo>
                  <a:pt x="86254" y="15909"/>
                </a:lnTo>
                <a:lnTo>
                  <a:pt x="85526" y="15746"/>
                </a:lnTo>
                <a:lnTo>
                  <a:pt x="84799" y="15617"/>
                </a:lnTo>
                <a:close/>
              </a:path>
              <a:path w="99694" h="267335">
                <a:moveTo>
                  <a:pt x="84691" y="13019"/>
                </a:moveTo>
                <a:lnTo>
                  <a:pt x="84679" y="13855"/>
                </a:lnTo>
                <a:lnTo>
                  <a:pt x="84799" y="15617"/>
                </a:lnTo>
                <a:lnTo>
                  <a:pt x="85526" y="15746"/>
                </a:lnTo>
                <a:lnTo>
                  <a:pt x="86457" y="15963"/>
                </a:lnTo>
                <a:lnTo>
                  <a:pt x="86915" y="16111"/>
                </a:lnTo>
                <a:lnTo>
                  <a:pt x="86621" y="15963"/>
                </a:lnTo>
                <a:lnTo>
                  <a:pt x="84813" y="13855"/>
                </a:lnTo>
                <a:lnTo>
                  <a:pt x="84691" y="13019"/>
                </a:lnTo>
                <a:close/>
              </a:path>
              <a:path w="99694" h="267335">
                <a:moveTo>
                  <a:pt x="99123" y="12433"/>
                </a:moveTo>
                <a:lnTo>
                  <a:pt x="84710" y="12433"/>
                </a:lnTo>
                <a:lnTo>
                  <a:pt x="84813" y="13855"/>
                </a:lnTo>
                <a:lnTo>
                  <a:pt x="86621" y="15963"/>
                </a:lnTo>
                <a:lnTo>
                  <a:pt x="86915" y="16111"/>
                </a:lnTo>
                <a:lnTo>
                  <a:pt x="99225" y="16111"/>
                </a:lnTo>
                <a:lnTo>
                  <a:pt x="99108" y="13707"/>
                </a:lnTo>
                <a:lnTo>
                  <a:pt x="99123" y="12433"/>
                </a:lnTo>
                <a:close/>
              </a:path>
              <a:path w="99694" h="267335">
                <a:moveTo>
                  <a:pt x="84721" y="14467"/>
                </a:moveTo>
                <a:lnTo>
                  <a:pt x="74781" y="14467"/>
                </a:lnTo>
                <a:lnTo>
                  <a:pt x="78747" y="14622"/>
                </a:lnTo>
                <a:lnTo>
                  <a:pt x="84799" y="15617"/>
                </a:lnTo>
                <a:lnTo>
                  <a:pt x="84721" y="14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2" name="object 5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307291" y="2563124"/>
            <a:ext cx="233166" cy="7205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597128" y="2572048"/>
            <a:ext cx="69631" cy="6720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720288" y="2565812"/>
            <a:ext cx="251640" cy="7534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068565" y="2558774"/>
            <a:ext cx="368916" cy="8054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517328" y="2538586"/>
            <a:ext cx="43129" cy="10267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576752" y="2888443"/>
            <a:ext cx="238663" cy="105363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4937275" y="2937325"/>
            <a:ext cx="52942" cy="38281"/>
          </a:xfrm>
          <a:custGeom>
            <a:avLst/>
            <a:gdLst/>
            <a:ahLst/>
            <a:cxnLst/>
            <a:rect l="l" t="t" r="r" b="b"/>
            <a:pathLst>
              <a:path w="82550" h="59689">
                <a:moveTo>
                  <a:pt x="61087" y="20485"/>
                </a:moveTo>
                <a:lnTo>
                  <a:pt x="60693" y="15938"/>
                </a:lnTo>
                <a:lnTo>
                  <a:pt x="59016" y="14528"/>
                </a:lnTo>
                <a:lnTo>
                  <a:pt x="58826" y="14363"/>
                </a:lnTo>
                <a:lnTo>
                  <a:pt x="56578" y="12471"/>
                </a:lnTo>
                <a:lnTo>
                  <a:pt x="55587" y="11544"/>
                </a:lnTo>
                <a:lnTo>
                  <a:pt x="47447" y="3771"/>
                </a:lnTo>
                <a:lnTo>
                  <a:pt x="45402" y="2044"/>
                </a:lnTo>
                <a:lnTo>
                  <a:pt x="40944" y="419"/>
                </a:lnTo>
                <a:lnTo>
                  <a:pt x="40195" y="139"/>
                </a:lnTo>
                <a:lnTo>
                  <a:pt x="38455" y="0"/>
                </a:lnTo>
                <a:lnTo>
                  <a:pt x="35382" y="406"/>
                </a:lnTo>
                <a:lnTo>
                  <a:pt x="28829" y="368"/>
                </a:lnTo>
                <a:lnTo>
                  <a:pt x="25819" y="419"/>
                </a:lnTo>
                <a:lnTo>
                  <a:pt x="21361" y="393"/>
                </a:lnTo>
                <a:lnTo>
                  <a:pt x="19545" y="520"/>
                </a:lnTo>
                <a:lnTo>
                  <a:pt x="0" y="14516"/>
                </a:lnTo>
                <a:lnTo>
                  <a:pt x="419" y="18821"/>
                </a:lnTo>
                <a:lnTo>
                  <a:pt x="381" y="22174"/>
                </a:lnTo>
                <a:lnTo>
                  <a:pt x="279" y="24155"/>
                </a:lnTo>
                <a:lnTo>
                  <a:pt x="3314" y="27546"/>
                </a:lnTo>
                <a:lnTo>
                  <a:pt x="11252" y="27978"/>
                </a:lnTo>
                <a:lnTo>
                  <a:pt x="14655" y="24942"/>
                </a:lnTo>
                <a:lnTo>
                  <a:pt x="14871" y="20967"/>
                </a:lnTo>
                <a:lnTo>
                  <a:pt x="14884" y="18821"/>
                </a:lnTo>
                <a:lnTo>
                  <a:pt x="14706" y="16903"/>
                </a:lnTo>
                <a:lnTo>
                  <a:pt x="14655" y="16433"/>
                </a:lnTo>
                <a:lnTo>
                  <a:pt x="14566" y="15303"/>
                </a:lnTo>
                <a:lnTo>
                  <a:pt x="14579" y="15062"/>
                </a:lnTo>
                <a:lnTo>
                  <a:pt x="14655" y="16433"/>
                </a:lnTo>
                <a:lnTo>
                  <a:pt x="16687" y="15887"/>
                </a:lnTo>
                <a:lnTo>
                  <a:pt x="17322" y="15722"/>
                </a:lnTo>
                <a:lnTo>
                  <a:pt x="20447" y="15062"/>
                </a:lnTo>
                <a:lnTo>
                  <a:pt x="21361" y="14859"/>
                </a:lnTo>
                <a:lnTo>
                  <a:pt x="22263" y="14795"/>
                </a:lnTo>
                <a:lnTo>
                  <a:pt x="25844" y="14820"/>
                </a:lnTo>
                <a:lnTo>
                  <a:pt x="27139" y="14795"/>
                </a:lnTo>
                <a:lnTo>
                  <a:pt x="28930" y="14770"/>
                </a:lnTo>
                <a:lnTo>
                  <a:pt x="36322" y="14795"/>
                </a:lnTo>
                <a:lnTo>
                  <a:pt x="36588" y="14770"/>
                </a:lnTo>
                <a:lnTo>
                  <a:pt x="37731" y="14617"/>
                </a:lnTo>
                <a:lnTo>
                  <a:pt x="38125" y="14554"/>
                </a:lnTo>
                <a:lnTo>
                  <a:pt x="38341" y="14528"/>
                </a:lnTo>
                <a:lnTo>
                  <a:pt x="37731" y="14617"/>
                </a:lnTo>
                <a:lnTo>
                  <a:pt x="39573" y="16154"/>
                </a:lnTo>
                <a:lnTo>
                  <a:pt x="45872" y="22174"/>
                </a:lnTo>
                <a:lnTo>
                  <a:pt x="46977" y="23215"/>
                </a:lnTo>
                <a:lnTo>
                  <a:pt x="51422" y="26949"/>
                </a:lnTo>
                <a:lnTo>
                  <a:pt x="55956" y="26568"/>
                </a:lnTo>
                <a:lnTo>
                  <a:pt x="61087" y="20485"/>
                </a:lnTo>
                <a:close/>
              </a:path>
              <a:path w="82550" h="59689">
                <a:moveTo>
                  <a:pt x="82029" y="44081"/>
                </a:moveTo>
                <a:lnTo>
                  <a:pt x="80949" y="36207"/>
                </a:lnTo>
                <a:lnTo>
                  <a:pt x="77317" y="33451"/>
                </a:lnTo>
                <a:lnTo>
                  <a:pt x="52133" y="36969"/>
                </a:lnTo>
                <a:lnTo>
                  <a:pt x="47599" y="37503"/>
                </a:lnTo>
                <a:lnTo>
                  <a:pt x="15532" y="44081"/>
                </a:lnTo>
                <a:lnTo>
                  <a:pt x="10998" y="45478"/>
                </a:lnTo>
                <a:lnTo>
                  <a:pt x="8864" y="49517"/>
                </a:lnTo>
                <a:lnTo>
                  <a:pt x="11201" y="57111"/>
                </a:lnTo>
                <a:lnTo>
                  <a:pt x="15227" y="59245"/>
                </a:lnTo>
                <a:lnTo>
                  <a:pt x="19024" y="58077"/>
                </a:lnTo>
                <a:lnTo>
                  <a:pt x="25273" y="56045"/>
                </a:lnTo>
                <a:lnTo>
                  <a:pt x="26581" y="55638"/>
                </a:lnTo>
                <a:lnTo>
                  <a:pt x="48996" y="51828"/>
                </a:lnTo>
                <a:lnTo>
                  <a:pt x="53962" y="51257"/>
                </a:lnTo>
                <a:lnTo>
                  <a:pt x="79273" y="47713"/>
                </a:lnTo>
                <a:lnTo>
                  <a:pt x="82029" y="440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9" name="object 5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099884" y="2922045"/>
            <a:ext cx="110262" cy="160417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5310827" y="2892521"/>
            <a:ext cx="39502" cy="104662"/>
          </a:xfrm>
          <a:custGeom>
            <a:avLst/>
            <a:gdLst/>
            <a:ahLst/>
            <a:cxnLst/>
            <a:rect l="l" t="t" r="r" b="b"/>
            <a:pathLst>
              <a:path w="61594" h="163195">
                <a:moveTo>
                  <a:pt x="706" y="152530"/>
                </a:moveTo>
                <a:lnTo>
                  <a:pt x="156" y="154266"/>
                </a:lnTo>
                <a:lnTo>
                  <a:pt x="71" y="157592"/>
                </a:lnTo>
                <a:lnTo>
                  <a:pt x="1666" y="160467"/>
                </a:lnTo>
                <a:lnTo>
                  <a:pt x="5353" y="163095"/>
                </a:lnTo>
                <a:lnTo>
                  <a:pt x="7053" y="163113"/>
                </a:lnTo>
                <a:lnTo>
                  <a:pt x="8246" y="163095"/>
                </a:lnTo>
                <a:lnTo>
                  <a:pt x="9517" y="162899"/>
                </a:lnTo>
                <a:lnTo>
                  <a:pt x="10158" y="162741"/>
                </a:lnTo>
                <a:lnTo>
                  <a:pt x="12060" y="162178"/>
                </a:lnTo>
                <a:lnTo>
                  <a:pt x="14212" y="160026"/>
                </a:lnTo>
                <a:lnTo>
                  <a:pt x="12964" y="160026"/>
                </a:lnTo>
                <a:lnTo>
                  <a:pt x="13341" y="159478"/>
                </a:lnTo>
                <a:lnTo>
                  <a:pt x="13732" y="158856"/>
                </a:lnTo>
                <a:lnTo>
                  <a:pt x="14249" y="157154"/>
                </a:lnTo>
                <a:lnTo>
                  <a:pt x="14370" y="155684"/>
                </a:lnTo>
                <a:lnTo>
                  <a:pt x="14400" y="154266"/>
                </a:lnTo>
                <a:lnTo>
                  <a:pt x="13845" y="153262"/>
                </a:lnTo>
                <a:lnTo>
                  <a:pt x="662" y="153262"/>
                </a:lnTo>
                <a:lnTo>
                  <a:pt x="706" y="152530"/>
                </a:lnTo>
                <a:close/>
              </a:path>
              <a:path w="61594" h="163195">
                <a:moveTo>
                  <a:pt x="0" y="157462"/>
                </a:moveTo>
                <a:lnTo>
                  <a:pt x="0" y="159838"/>
                </a:lnTo>
                <a:lnTo>
                  <a:pt x="3224" y="163061"/>
                </a:lnTo>
                <a:lnTo>
                  <a:pt x="5304" y="163061"/>
                </a:lnTo>
                <a:lnTo>
                  <a:pt x="1666" y="160467"/>
                </a:lnTo>
                <a:lnTo>
                  <a:pt x="0" y="157462"/>
                </a:lnTo>
                <a:close/>
              </a:path>
              <a:path w="61594" h="163195">
                <a:moveTo>
                  <a:pt x="12060" y="162178"/>
                </a:moveTo>
                <a:lnTo>
                  <a:pt x="10158" y="162741"/>
                </a:lnTo>
                <a:lnTo>
                  <a:pt x="9517" y="162899"/>
                </a:lnTo>
                <a:lnTo>
                  <a:pt x="8467" y="163061"/>
                </a:lnTo>
                <a:lnTo>
                  <a:pt x="11177" y="163061"/>
                </a:lnTo>
                <a:lnTo>
                  <a:pt x="12060" y="162178"/>
                </a:lnTo>
                <a:close/>
              </a:path>
              <a:path w="61594" h="163195">
                <a:moveTo>
                  <a:pt x="40377" y="130023"/>
                </a:moveTo>
                <a:lnTo>
                  <a:pt x="35346" y="133424"/>
                </a:lnTo>
                <a:lnTo>
                  <a:pt x="24606" y="141086"/>
                </a:lnTo>
                <a:lnTo>
                  <a:pt x="22039" y="142821"/>
                </a:lnTo>
                <a:lnTo>
                  <a:pt x="18575" y="144633"/>
                </a:lnTo>
                <a:lnTo>
                  <a:pt x="17592" y="145036"/>
                </a:lnTo>
                <a:lnTo>
                  <a:pt x="15515" y="145732"/>
                </a:lnTo>
                <a:lnTo>
                  <a:pt x="15152" y="152126"/>
                </a:lnTo>
                <a:lnTo>
                  <a:pt x="15025" y="154854"/>
                </a:lnTo>
                <a:lnTo>
                  <a:pt x="14900" y="155862"/>
                </a:lnTo>
                <a:lnTo>
                  <a:pt x="14526" y="157154"/>
                </a:lnTo>
                <a:lnTo>
                  <a:pt x="14400" y="159838"/>
                </a:lnTo>
                <a:lnTo>
                  <a:pt x="12060" y="162178"/>
                </a:lnTo>
                <a:lnTo>
                  <a:pt x="18939" y="159760"/>
                </a:lnTo>
                <a:lnTo>
                  <a:pt x="22849" y="158461"/>
                </a:lnTo>
                <a:lnTo>
                  <a:pt x="24509" y="157779"/>
                </a:lnTo>
                <a:lnTo>
                  <a:pt x="29559" y="155140"/>
                </a:lnTo>
                <a:lnTo>
                  <a:pt x="32334" y="153262"/>
                </a:lnTo>
                <a:lnTo>
                  <a:pt x="43552" y="145258"/>
                </a:lnTo>
                <a:lnTo>
                  <a:pt x="48442" y="141952"/>
                </a:lnTo>
                <a:lnTo>
                  <a:pt x="49307" y="137476"/>
                </a:lnTo>
                <a:lnTo>
                  <a:pt x="44852" y="130888"/>
                </a:lnTo>
                <a:lnTo>
                  <a:pt x="40377" y="130023"/>
                </a:lnTo>
                <a:close/>
              </a:path>
              <a:path w="61594" h="163195">
                <a:moveTo>
                  <a:pt x="14400" y="155314"/>
                </a:moveTo>
                <a:lnTo>
                  <a:pt x="14249" y="157154"/>
                </a:lnTo>
                <a:lnTo>
                  <a:pt x="13716" y="158882"/>
                </a:lnTo>
                <a:lnTo>
                  <a:pt x="12964" y="160026"/>
                </a:lnTo>
                <a:lnTo>
                  <a:pt x="13823" y="158856"/>
                </a:lnTo>
                <a:lnTo>
                  <a:pt x="14255" y="158093"/>
                </a:lnTo>
                <a:lnTo>
                  <a:pt x="14346" y="157779"/>
                </a:lnTo>
                <a:lnTo>
                  <a:pt x="14400" y="155314"/>
                </a:lnTo>
                <a:close/>
              </a:path>
              <a:path w="61594" h="163195">
                <a:moveTo>
                  <a:pt x="14400" y="157592"/>
                </a:moveTo>
                <a:lnTo>
                  <a:pt x="14255" y="158093"/>
                </a:lnTo>
                <a:lnTo>
                  <a:pt x="13808" y="158882"/>
                </a:lnTo>
                <a:lnTo>
                  <a:pt x="12964" y="160026"/>
                </a:lnTo>
                <a:lnTo>
                  <a:pt x="14212" y="160026"/>
                </a:lnTo>
                <a:lnTo>
                  <a:pt x="14400" y="159838"/>
                </a:lnTo>
                <a:lnTo>
                  <a:pt x="14400" y="157592"/>
                </a:lnTo>
                <a:close/>
              </a:path>
              <a:path w="61594" h="163195">
                <a:moveTo>
                  <a:pt x="15359" y="148661"/>
                </a:moveTo>
                <a:lnTo>
                  <a:pt x="11177" y="148661"/>
                </a:lnTo>
                <a:lnTo>
                  <a:pt x="14380" y="151865"/>
                </a:lnTo>
                <a:lnTo>
                  <a:pt x="14400" y="157592"/>
                </a:lnTo>
                <a:lnTo>
                  <a:pt x="14900" y="155862"/>
                </a:lnTo>
                <a:lnTo>
                  <a:pt x="15025" y="154854"/>
                </a:lnTo>
                <a:lnTo>
                  <a:pt x="15204" y="151069"/>
                </a:lnTo>
                <a:lnTo>
                  <a:pt x="15359" y="148661"/>
                </a:lnTo>
                <a:close/>
              </a:path>
              <a:path w="61594" h="163195">
                <a:moveTo>
                  <a:pt x="791" y="151093"/>
                </a:moveTo>
                <a:lnTo>
                  <a:pt x="20" y="151865"/>
                </a:lnTo>
                <a:lnTo>
                  <a:pt x="0" y="155794"/>
                </a:lnTo>
                <a:lnTo>
                  <a:pt x="115" y="154401"/>
                </a:lnTo>
                <a:lnTo>
                  <a:pt x="661" y="152603"/>
                </a:lnTo>
                <a:lnTo>
                  <a:pt x="791" y="151093"/>
                </a:lnTo>
                <a:close/>
              </a:path>
              <a:path w="61594" h="163195">
                <a:moveTo>
                  <a:pt x="11234" y="148718"/>
                </a:moveTo>
                <a:lnTo>
                  <a:pt x="9170" y="148718"/>
                </a:lnTo>
                <a:lnTo>
                  <a:pt x="12735" y="151257"/>
                </a:lnTo>
                <a:lnTo>
                  <a:pt x="14400" y="154266"/>
                </a:lnTo>
                <a:lnTo>
                  <a:pt x="14380" y="151865"/>
                </a:lnTo>
                <a:lnTo>
                  <a:pt x="11234" y="148718"/>
                </a:lnTo>
                <a:close/>
              </a:path>
              <a:path w="61594" h="163195">
                <a:moveTo>
                  <a:pt x="1225" y="151711"/>
                </a:moveTo>
                <a:lnTo>
                  <a:pt x="706" y="152530"/>
                </a:lnTo>
                <a:lnTo>
                  <a:pt x="662" y="153262"/>
                </a:lnTo>
                <a:lnTo>
                  <a:pt x="990" y="152126"/>
                </a:lnTo>
                <a:lnTo>
                  <a:pt x="1225" y="151711"/>
                </a:lnTo>
                <a:close/>
              </a:path>
              <a:path w="61594" h="163195">
                <a:moveTo>
                  <a:pt x="12471" y="151069"/>
                </a:moveTo>
                <a:lnTo>
                  <a:pt x="1671" y="151069"/>
                </a:lnTo>
                <a:lnTo>
                  <a:pt x="1225" y="151711"/>
                </a:lnTo>
                <a:lnTo>
                  <a:pt x="990" y="152126"/>
                </a:lnTo>
                <a:lnTo>
                  <a:pt x="662" y="153262"/>
                </a:lnTo>
                <a:lnTo>
                  <a:pt x="13845" y="153262"/>
                </a:lnTo>
                <a:lnTo>
                  <a:pt x="12719" y="151245"/>
                </a:lnTo>
                <a:lnTo>
                  <a:pt x="12471" y="151069"/>
                </a:lnTo>
                <a:close/>
              </a:path>
              <a:path w="61594" h="163195">
                <a:moveTo>
                  <a:pt x="6999" y="148661"/>
                </a:moveTo>
                <a:lnTo>
                  <a:pt x="3224" y="148661"/>
                </a:lnTo>
                <a:lnTo>
                  <a:pt x="816" y="151069"/>
                </a:lnTo>
                <a:lnTo>
                  <a:pt x="706" y="152530"/>
                </a:lnTo>
                <a:lnTo>
                  <a:pt x="1291" y="151594"/>
                </a:lnTo>
                <a:lnTo>
                  <a:pt x="1671" y="151069"/>
                </a:lnTo>
                <a:lnTo>
                  <a:pt x="12471" y="151069"/>
                </a:lnTo>
                <a:lnTo>
                  <a:pt x="9275" y="148793"/>
                </a:lnTo>
                <a:lnTo>
                  <a:pt x="6536" y="148793"/>
                </a:lnTo>
                <a:lnTo>
                  <a:pt x="6999" y="148661"/>
                </a:lnTo>
                <a:close/>
              </a:path>
              <a:path w="61594" h="163195">
                <a:moveTo>
                  <a:pt x="30609" y="0"/>
                </a:moveTo>
                <a:lnTo>
                  <a:pt x="5807" y="30708"/>
                </a:lnTo>
                <a:lnTo>
                  <a:pt x="1258" y="141086"/>
                </a:lnTo>
                <a:lnTo>
                  <a:pt x="1175" y="144100"/>
                </a:lnTo>
                <a:lnTo>
                  <a:pt x="791" y="151093"/>
                </a:lnTo>
                <a:lnTo>
                  <a:pt x="3224" y="148661"/>
                </a:lnTo>
                <a:lnTo>
                  <a:pt x="6999" y="148661"/>
                </a:lnTo>
                <a:lnTo>
                  <a:pt x="7519" y="148512"/>
                </a:lnTo>
                <a:lnTo>
                  <a:pt x="12621" y="146702"/>
                </a:lnTo>
                <a:lnTo>
                  <a:pt x="15515" y="145732"/>
                </a:lnTo>
                <a:lnTo>
                  <a:pt x="15623" y="142821"/>
                </a:lnTo>
                <a:lnTo>
                  <a:pt x="15574" y="66438"/>
                </a:lnTo>
                <a:lnTo>
                  <a:pt x="15764" y="62915"/>
                </a:lnTo>
                <a:lnTo>
                  <a:pt x="25655" y="20831"/>
                </a:lnTo>
                <a:lnTo>
                  <a:pt x="32362" y="14626"/>
                </a:lnTo>
                <a:lnTo>
                  <a:pt x="61381" y="14626"/>
                </a:lnTo>
                <a:lnTo>
                  <a:pt x="60319" y="10486"/>
                </a:lnTo>
                <a:lnTo>
                  <a:pt x="59179" y="8173"/>
                </a:lnTo>
                <a:lnTo>
                  <a:pt x="53629" y="3558"/>
                </a:lnTo>
                <a:lnTo>
                  <a:pt x="48975" y="2146"/>
                </a:lnTo>
                <a:lnTo>
                  <a:pt x="36588" y="160"/>
                </a:lnTo>
                <a:lnTo>
                  <a:pt x="30609" y="0"/>
                </a:lnTo>
                <a:close/>
              </a:path>
              <a:path w="61594" h="163195">
                <a:moveTo>
                  <a:pt x="15424" y="147604"/>
                </a:moveTo>
                <a:lnTo>
                  <a:pt x="10118" y="147604"/>
                </a:lnTo>
                <a:lnTo>
                  <a:pt x="7519" y="148512"/>
                </a:lnTo>
                <a:lnTo>
                  <a:pt x="6536" y="148793"/>
                </a:lnTo>
                <a:lnTo>
                  <a:pt x="6871" y="148737"/>
                </a:lnTo>
                <a:lnTo>
                  <a:pt x="11234" y="148718"/>
                </a:lnTo>
                <a:lnTo>
                  <a:pt x="15359" y="148661"/>
                </a:lnTo>
                <a:lnTo>
                  <a:pt x="15424" y="147604"/>
                </a:lnTo>
                <a:close/>
              </a:path>
              <a:path w="61594" h="163195">
                <a:moveTo>
                  <a:pt x="9170" y="148718"/>
                </a:moveTo>
                <a:lnTo>
                  <a:pt x="6871" y="148737"/>
                </a:lnTo>
                <a:lnTo>
                  <a:pt x="6536" y="148793"/>
                </a:lnTo>
                <a:lnTo>
                  <a:pt x="9275" y="148793"/>
                </a:lnTo>
                <a:close/>
              </a:path>
              <a:path w="61594" h="163195">
                <a:moveTo>
                  <a:pt x="15515" y="145732"/>
                </a:moveTo>
                <a:lnTo>
                  <a:pt x="12621" y="146702"/>
                </a:lnTo>
                <a:lnTo>
                  <a:pt x="10023" y="147637"/>
                </a:lnTo>
                <a:lnTo>
                  <a:pt x="15424" y="147604"/>
                </a:lnTo>
                <a:lnTo>
                  <a:pt x="15515" y="145732"/>
                </a:lnTo>
                <a:close/>
              </a:path>
              <a:path w="61594" h="163195">
                <a:moveTo>
                  <a:pt x="47083" y="16844"/>
                </a:moveTo>
                <a:lnTo>
                  <a:pt x="47175" y="17203"/>
                </a:lnTo>
                <a:lnTo>
                  <a:pt x="46996" y="26649"/>
                </a:lnTo>
                <a:lnTo>
                  <a:pt x="46852" y="28821"/>
                </a:lnTo>
                <a:lnTo>
                  <a:pt x="46598" y="30708"/>
                </a:lnTo>
                <a:lnTo>
                  <a:pt x="45556" y="37617"/>
                </a:lnTo>
                <a:lnTo>
                  <a:pt x="44875" y="42745"/>
                </a:lnTo>
                <a:lnTo>
                  <a:pt x="47646" y="46365"/>
                </a:lnTo>
                <a:lnTo>
                  <a:pt x="55530" y="47411"/>
                </a:lnTo>
                <a:lnTo>
                  <a:pt x="59150" y="44640"/>
                </a:lnTo>
                <a:lnTo>
                  <a:pt x="59946" y="38732"/>
                </a:lnTo>
                <a:lnTo>
                  <a:pt x="60932" y="32241"/>
                </a:lnTo>
                <a:lnTo>
                  <a:pt x="61134" y="30708"/>
                </a:lnTo>
                <a:lnTo>
                  <a:pt x="61284" y="28821"/>
                </a:lnTo>
                <a:lnTo>
                  <a:pt x="61428" y="26649"/>
                </a:lnTo>
                <a:lnTo>
                  <a:pt x="61400" y="19044"/>
                </a:lnTo>
                <a:lnTo>
                  <a:pt x="61545" y="17166"/>
                </a:lnTo>
                <a:lnTo>
                  <a:pt x="47471" y="17166"/>
                </a:lnTo>
                <a:lnTo>
                  <a:pt x="47083" y="16844"/>
                </a:lnTo>
                <a:close/>
              </a:path>
              <a:path w="61594" h="163195">
                <a:moveTo>
                  <a:pt x="47110" y="16950"/>
                </a:moveTo>
                <a:lnTo>
                  <a:pt x="47093" y="17203"/>
                </a:lnTo>
                <a:lnTo>
                  <a:pt x="47110" y="16950"/>
                </a:lnTo>
                <a:close/>
              </a:path>
              <a:path w="61594" h="163195">
                <a:moveTo>
                  <a:pt x="47054" y="16729"/>
                </a:moveTo>
                <a:lnTo>
                  <a:pt x="47129" y="16882"/>
                </a:lnTo>
                <a:lnTo>
                  <a:pt x="47471" y="17166"/>
                </a:lnTo>
                <a:lnTo>
                  <a:pt x="47212" y="16950"/>
                </a:lnTo>
                <a:lnTo>
                  <a:pt x="47054" y="16729"/>
                </a:lnTo>
                <a:close/>
              </a:path>
              <a:path w="61594" h="163195">
                <a:moveTo>
                  <a:pt x="61579" y="16729"/>
                </a:moveTo>
                <a:lnTo>
                  <a:pt x="47054" y="16729"/>
                </a:lnTo>
                <a:lnTo>
                  <a:pt x="47212" y="16950"/>
                </a:lnTo>
                <a:lnTo>
                  <a:pt x="47471" y="17166"/>
                </a:lnTo>
                <a:lnTo>
                  <a:pt x="61545" y="17166"/>
                </a:lnTo>
                <a:lnTo>
                  <a:pt x="61579" y="16729"/>
                </a:lnTo>
                <a:close/>
              </a:path>
              <a:path w="61594" h="163195">
                <a:moveTo>
                  <a:pt x="61381" y="14626"/>
                </a:moveTo>
                <a:lnTo>
                  <a:pt x="32362" y="14626"/>
                </a:lnTo>
                <a:lnTo>
                  <a:pt x="36548" y="14738"/>
                </a:lnTo>
                <a:lnTo>
                  <a:pt x="44192" y="15963"/>
                </a:lnTo>
                <a:lnTo>
                  <a:pt x="47083" y="16844"/>
                </a:lnTo>
                <a:lnTo>
                  <a:pt x="61579" y="16729"/>
                </a:lnTo>
                <a:lnTo>
                  <a:pt x="61553" y="15299"/>
                </a:lnTo>
                <a:lnTo>
                  <a:pt x="61381" y="14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1" name="object 6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393475" y="2916374"/>
            <a:ext cx="100053" cy="6518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543597" y="2895123"/>
            <a:ext cx="216396" cy="9586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587232" y="3236413"/>
            <a:ext cx="240891" cy="102896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4959608" y="3272162"/>
            <a:ext cx="35838" cy="38688"/>
          </a:xfrm>
          <a:custGeom>
            <a:avLst/>
            <a:gdLst/>
            <a:ahLst/>
            <a:cxnLst/>
            <a:rect l="l" t="t" r="r" b="b"/>
            <a:pathLst>
              <a:path w="55880" h="60325">
                <a:moveTo>
                  <a:pt x="3467" y="14122"/>
                </a:moveTo>
                <a:lnTo>
                  <a:pt x="3429" y="14274"/>
                </a:lnTo>
                <a:lnTo>
                  <a:pt x="3467" y="14122"/>
                </a:lnTo>
                <a:close/>
              </a:path>
              <a:path w="55880" h="60325">
                <a:moveTo>
                  <a:pt x="49733" y="11214"/>
                </a:moveTo>
                <a:lnTo>
                  <a:pt x="46812" y="3924"/>
                </a:lnTo>
                <a:lnTo>
                  <a:pt x="44246" y="2146"/>
                </a:lnTo>
                <a:lnTo>
                  <a:pt x="37947" y="0"/>
                </a:lnTo>
                <a:lnTo>
                  <a:pt x="36080" y="12"/>
                </a:lnTo>
                <a:lnTo>
                  <a:pt x="29743" y="508"/>
                </a:lnTo>
                <a:lnTo>
                  <a:pt x="28105" y="558"/>
                </a:lnTo>
                <a:lnTo>
                  <a:pt x="24638" y="622"/>
                </a:lnTo>
                <a:lnTo>
                  <a:pt x="21551" y="723"/>
                </a:lnTo>
                <a:lnTo>
                  <a:pt x="19177" y="1003"/>
                </a:lnTo>
                <a:lnTo>
                  <a:pt x="17843" y="1435"/>
                </a:lnTo>
                <a:lnTo>
                  <a:pt x="17843" y="14922"/>
                </a:lnTo>
                <a:lnTo>
                  <a:pt x="17767" y="15760"/>
                </a:lnTo>
                <a:lnTo>
                  <a:pt x="17716" y="15976"/>
                </a:lnTo>
                <a:lnTo>
                  <a:pt x="17843" y="14922"/>
                </a:lnTo>
                <a:lnTo>
                  <a:pt x="17843" y="1435"/>
                </a:lnTo>
                <a:lnTo>
                  <a:pt x="3467" y="14122"/>
                </a:lnTo>
                <a:lnTo>
                  <a:pt x="3543" y="13741"/>
                </a:lnTo>
                <a:lnTo>
                  <a:pt x="3454" y="14274"/>
                </a:lnTo>
                <a:lnTo>
                  <a:pt x="3378" y="14541"/>
                </a:lnTo>
                <a:lnTo>
                  <a:pt x="2692" y="17627"/>
                </a:lnTo>
                <a:lnTo>
                  <a:pt x="5143" y="21475"/>
                </a:lnTo>
                <a:lnTo>
                  <a:pt x="12915" y="23177"/>
                </a:lnTo>
                <a:lnTo>
                  <a:pt x="16751" y="20726"/>
                </a:lnTo>
                <a:lnTo>
                  <a:pt x="17462" y="17526"/>
                </a:lnTo>
                <a:lnTo>
                  <a:pt x="17551" y="17094"/>
                </a:lnTo>
                <a:lnTo>
                  <a:pt x="19443" y="16014"/>
                </a:lnTo>
                <a:lnTo>
                  <a:pt x="21958" y="15227"/>
                </a:lnTo>
                <a:lnTo>
                  <a:pt x="23202" y="15074"/>
                </a:lnTo>
                <a:lnTo>
                  <a:pt x="29502" y="14922"/>
                </a:lnTo>
                <a:lnTo>
                  <a:pt x="31191" y="14833"/>
                </a:lnTo>
                <a:lnTo>
                  <a:pt x="34277" y="14592"/>
                </a:lnTo>
                <a:lnTo>
                  <a:pt x="34417" y="13919"/>
                </a:lnTo>
                <a:lnTo>
                  <a:pt x="34391" y="14084"/>
                </a:lnTo>
                <a:lnTo>
                  <a:pt x="34277" y="14592"/>
                </a:lnTo>
                <a:lnTo>
                  <a:pt x="32651" y="21475"/>
                </a:lnTo>
                <a:lnTo>
                  <a:pt x="31826" y="26936"/>
                </a:lnTo>
                <a:lnTo>
                  <a:pt x="34531" y="30607"/>
                </a:lnTo>
                <a:lnTo>
                  <a:pt x="42392" y="31788"/>
                </a:lnTo>
                <a:lnTo>
                  <a:pt x="46062" y="29083"/>
                </a:lnTo>
                <a:lnTo>
                  <a:pt x="46799" y="24168"/>
                </a:lnTo>
                <a:lnTo>
                  <a:pt x="47028" y="23152"/>
                </a:lnTo>
                <a:lnTo>
                  <a:pt x="49123" y="14554"/>
                </a:lnTo>
                <a:lnTo>
                  <a:pt x="49415" y="13335"/>
                </a:lnTo>
                <a:lnTo>
                  <a:pt x="49568" y="12293"/>
                </a:lnTo>
                <a:lnTo>
                  <a:pt x="49733" y="11214"/>
                </a:lnTo>
                <a:close/>
              </a:path>
              <a:path w="55880" h="60325">
                <a:moveTo>
                  <a:pt x="55575" y="43688"/>
                </a:moveTo>
                <a:lnTo>
                  <a:pt x="53124" y="36131"/>
                </a:lnTo>
                <a:lnTo>
                  <a:pt x="49060" y="34048"/>
                </a:lnTo>
                <a:lnTo>
                  <a:pt x="33693" y="39090"/>
                </a:lnTo>
                <a:lnTo>
                  <a:pt x="27749" y="40868"/>
                </a:lnTo>
                <a:lnTo>
                  <a:pt x="24511" y="41757"/>
                </a:lnTo>
                <a:lnTo>
                  <a:pt x="18211" y="43408"/>
                </a:lnTo>
                <a:lnTo>
                  <a:pt x="13119" y="45110"/>
                </a:lnTo>
                <a:lnTo>
                  <a:pt x="13462" y="45529"/>
                </a:lnTo>
                <a:lnTo>
                  <a:pt x="14020" y="46101"/>
                </a:lnTo>
                <a:lnTo>
                  <a:pt x="14147" y="46228"/>
                </a:lnTo>
                <a:lnTo>
                  <a:pt x="13995" y="46101"/>
                </a:lnTo>
                <a:lnTo>
                  <a:pt x="13017" y="45135"/>
                </a:lnTo>
                <a:lnTo>
                  <a:pt x="9169" y="42341"/>
                </a:lnTo>
                <a:lnTo>
                  <a:pt x="4673" y="43053"/>
                </a:lnTo>
                <a:lnTo>
                  <a:pt x="0" y="49491"/>
                </a:lnTo>
                <a:lnTo>
                  <a:pt x="711" y="54000"/>
                </a:lnTo>
                <a:lnTo>
                  <a:pt x="3771" y="56222"/>
                </a:lnTo>
                <a:lnTo>
                  <a:pt x="5727" y="58191"/>
                </a:lnTo>
                <a:lnTo>
                  <a:pt x="7061" y="59169"/>
                </a:lnTo>
                <a:lnTo>
                  <a:pt x="12814" y="60286"/>
                </a:lnTo>
                <a:lnTo>
                  <a:pt x="14452" y="59867"/>
                </a:lnTo>
                <a:lnTo>
                  <a:pt x="21564" y="57454"/>
                </a:lnTo>
                <a:lnTo>
                  <a:pt x="22275" y="57238"/>
                </a:lnTo>
                <a:lnTo>
                  <a:pt x="26123" y="56222"/>
                </a:lnTo>
                <a:lnTo>
                  <a:pt x="28321" y="55651"/>
                </a:lnTo>
                <a:lnTo>
                  <a:pt x="31699" y="54724"/>
                </a:lnTo>
                <a:lnTo>
                  <a:pt x="37998" y="52832"/>
                </a:lnTo>
                <a:lnTo>
                  <a:pt x="53492" y="47752"/>
                </a:lnTo>
                <a:lnTo>
                  <a:pt x="54267" y="46228"/>
                </a:lnTo>
                <a:lnTo>
                  <a:pt x="55575" y="43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5" name="object 6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152677" y="3253590"/>
            <a:ext cx="231164" cy="204809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5519570" y="3283149"/>
            <a:ext cx="58236" cy="29729"/>
          </a:xfrm>
          <a:custGeom>
            <a:avLst/>
            <a:gdLst/>
            <a:ahLst/>
            <a:cxnLst/>
            <a:rect l="l" t="t" r="r" b="b"/>
            <a:pathLst>
              <a:path w="90805" h="46354">
                <a:moveTo>
                  <a:pt x="83921" y="31572"/>
                </a:moveTo>
                <a:lnTo>
                  <a:pt x="17462" y="31572"/>
                </a:lnTo>
                <a:lnTo>
                  <a:pt x="17462" y="33350"/>
                </a:lnTo>
                <a:lnTo>
                  <a:pt x="17043" y="32778"/>
                </a:lnTo>
                <a:lnTo>
                  <a:pt x="17170" y="32931"/>
                </a:lnTo>
                <a:lnTo>
                  <a:pt x="17462" y="33350"/>
                </a:lnTo>
                <a:lnTo>
                  <a:pt x="17462" y="31572"/>
                </a:lnTo>
                <a:lnTo>
                  <a:pt x="16941" y="31572"/>
                </a:lnTo>
                <a:lnTo>
                  <a:pt x="15862" y="31572"/>
                </a:lnTo>
                <a:lnTo>
                  <a:pt x="13373" y="29210"/>
                </a:lnTo>
                <a:lnTo>
                  <a:pt x="8813" y="29311"/>
                </a:lnTo>
                <a:lnTo>
                  <a:pt x="3327" y="35077"/>
                </a:lnTo>
                <a:lnTo>
                  <a:pt x="3441" y="39636"/>
                </a:lnTo>
                <a:lnTo>
                  <a:pt x="5956" y="42037"/>
                </a:lnTo>
                <a:lnTo>
                  <a:pt x="5803" y="41808"/>
                </a:lnTo>
                <a:lnTo>
                  <a:pt x="6032" y="42100"/>
                </a:lnTo>
                <a:lnTo>
                  <a:pt x="6324" y="42379"/>
                </a:lnTo>
                <a:lnTo>
                  <a:pt x="5956" y="42037"/>
                </a:lnTo>
                <a:lnTo>
                  <a:pt x="6210" y="42379"/>
                </a:lnTo>
                <a:lnTo>
                  <a:pt x="6870" y="43268"/>
                </a:lnTo>
                <a:lnTo>
                  <a:pt x="7924" y="44272"/>
                </a:lnTo>
                <a:lnTo>
                  <a:pt x="12382" y="46050"/>
                </a:lnTo>
                <a:lnTo>
                  <a:pt x="14859" y="46101"/>
                </a:lnTo>
                <a:lnTo>
                  <a:pt x="24955" y="45567"/>
                </a:lnTo>
                <a:lnTo>
                  <a:pt x="28371" y="45427"/>
                </a:lnTo>
                <a:lnTo>
                  <a:pt x="31470" y="45173"/>
                </a:lnTo>
                <a:lnTo>
                  <a:pt x="42214" y="44030"/>
                </a:lnTo>
                <a:lnTo>
                  <a:pt x="44691" y="43662"/>
                </a:lnTo>
                <a:lnTo>
                  <a:pt x="52806" y="41808"/>
                </a:lnTo>
                <a:lnTo>
                  <a:pt x="53263" y="41706"/>
                </a:lnTo>
                <a:lnTo>
                  <a:pt x="58610" y="40017"/>
                </a:lnTo>
                <a:lnTo>
                  <a:pt x="78473" y="33350"/>
                </a:lnTo>
                <a:lnTo>
                  <a:pt x="81140" y="32448"/>
                </a:lnTo>
                <a:lnTo>
                  <a:pt x="83921" y="31572"/>
                </a:lnTo>
                <a:close/>
              </a:path>
              <a:path w="90805" h="46354">
                <a:moveTo>
                  <a:pt x="90182" y="26212"/>
                </a:moveTo>
                <a:lnTo>
                  <a:pt x="87782" y="18630"/>
                </a:lnTo>
                <a:lnTo>
                  <a:pt x="83731" y="16522"/>
                </a:lnTo>
                <a:lnTo>
                  <a:pt x="76593" y="18783"/>
                </a:lnTo>
                <a:lnTo>
                  <a:pt x="63207" y="23279"/>
                </a:lnTo>
                <a:lnTo>
                  <a:pt x="64096" y="21450"/>
                </a:lnTo>
                <a:lnTo>
                  <a:pt x="66154" y="18084"/>
                </a:lnTo>
                <a:lnTo>
                  <a:pt x="66586" y="17360"/>
                </a:lnTo>
                <a:lnTo>
                  <a:pt x="67056" y="16383"/>
                </a:lnTo>
                <a:lnTo>
                  <a:pt x="68199" y="14046"/>
                </a:lnTo>
                <a:lnTo>
                  <a:pt x="68732" y="12077"/>
                </a:lnTo>
                <a:lnTo>
                  <a:pt x="68249" y="9994"/>
                </a:lnTo>
                <a:lnTo>
                  <a:pt x="67513" y="6832"/>
                </a:lnTo>
                <a:lnTo>
                  <a:pt x="43446" y="76"/>
                </a:lnTo>
                <a:lnTo>
                  <a:pt x="38430" y="228"/>
                </a:lnTo>
                <a:lnTo>
                  <a:pt x="27787" y="228"/>
                </a:lnTo>
                <a:lnTo>
                  <a:pt x="22567" y="0"/>
                </a:lnTo>
                <a:lnTo>
                  <a:pt x="20828" y="12"/>
                </a:lnTo>
                <a:lnTo>
                  <a:pt x="16941" y="508"/>
                </a:lnTo>
                <a:lnTo>
                  <a:pt x="16941" y="14046"/>
                </a:lnTo>
                <a:lnTo>
                  <a:pt x="16776" y="13258"/>
                </a:lnTo>
                <a:lnTo>
                  <a:pt x="16814" y="13398"/>
                </a:lnTo>
                <a:lnTo>
                  <a:pt x="16941" y="14046"/>
                </a:lnTo>
                <a:lnTo>
                  <a:pt x="16941" y="508"/>
                </a:lnTo>
                <a:lnTo>
                  <a:pt x="15697" y="660"/>
                </a:lnTo>
                <a:lnTo>
                  <a:pt x="13716" y="965"/>
                </a:lnTo>
                <a:lnTo>
                  <a:pt x="13068" y="1104"/>
                </a:lnTo>
                <a:lnTo>
                  <a:pt x="13068" y="15798"/>
                </a:lnTo>
                <a:lnTo>
                  <a:pt x="12776" y="15963"/>
                </a:lnTo>
                <a:lnTo>
                  <a:pt x="12636" y="16014"/>
                </a:lnTo>
                <a:lnTo>
                  <a:pt x="13068" y="15798"/>
                </a:lnTo>
                <a:lnTo>
                  <a:pt x="13068" y="1104"/>
                </a:lnTo>
                <a:lnTo>
                  <a:pt x="0" y="13398"/>
                </a:lnTo>
                <a:lnTo>
                  <a:pt x="2667" y="18834"/>
                </a:lnTo>
                <a:lnTo>
                  <a:pt x="3937" y="19583"/>
                </a:lnTo>
                <a:lnTo>
                  <a:pt x="5537" y="20180"/>
                </a:lnTo>
                <a:lnTo>
                  <a:pt x="8458" y="21932"/>
                </a:lnTo>
                <a:lnTo>
                  <a:pt x="12877" y="20828"/>
                </a:lnTo>
                <a:lnTo>
                  <a:pt x="13169" y="20332"/>
                </a:lnTo>
                <a:lnTo>
                  <a:pt x="13436" y="19888"/>
                </a:lnTo>
                <a:lnTo>
                  <a:pt x="15760" y="16014"/>
                </a:lnTo>
                <a:lnTo>
                  <a:pt x="16281" y="15138"/>
                </a:lnTo>
                <a:lnTo>
                  <a:pt x="13690" y="15697"/>
                </a:lnTo>
                <a:lnTo>
                  <a:pt x="16192" y="15151"/>
                </a:lnTo>
                <a:lnTo>
                  <a:pt x="17881" y="14897"/>
                </a:lnTo>
                <a:lnTo>
                  <a:pt x="21615" y="14427"/>
                </a:lnTo>
                <a:lnTo>
                  <a:pt x="22694" y="14427"/>
                </a:lnTo>
                <a:lnTo>
                  <a:pt x="27495" y="14630"/>
                </a:lnTo>
                <a:lnTo>
                  <a:pt x="38620" y="14630"/>
                </a:lnTo>
                <a:lnTo>
                  <a:pt x="43383" y="14490"/>
                </a:lnTo>
                <a:lnTo>
                  <a:pt x="44538" y="14490"/>
                </a:lnTo>
                <a:lnTo>
                  <a:pt x="50368" y="14973"/>
                </a:lnTo>
                <a:lnTo>
                  <a:pt x="51181" y="15100"/>
                </a:lnTo>
                <a:lnTo>
                  <a:pt x="49212" y="19126"/>
                </a:lnTo>
                <a:lnTo>
                  <a:pt x="50698" y="23444"/>
                </a:lnTo>
                <a:lnTo>
                  <a:pt x="55600" y="25844"/>
                </a:lnTo>
                <a:lnTo>
                  <a:pt x="54470" y="26212"/>
                </a:lnTo>
                <a:lnTo>
                  <a:pt x="49377" y="27825"/>
                </a:lnTo>
                <a:lnTo>
                  <a:pt x="23342" y="31216"/>
                </a:lnTo>
                <a:lnTo>
                  <a:pt x="17399" y="31546"/>
                </a:lnTo>
                <a:lnTo>
                  <a:pt x="83985" y="31546"/>
                </a:lnTo>
                <a:lnTo>
                  <a:pt x="88074" y="30251"/>
                </a:lnTo>
                <a:lnTo>
                  <a:pt x="90182" y="26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7" name="object 6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709906" y="3255601"/>
            <a:ext cx="162648" cy="89813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913336" y="3255698"/>
            <a:ext cx="68869" cy="7764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626733" y="3592934"/>
            <a:ext cx="240969" cy="9617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972731" y="3624853"/>
            <a:ext cx="71420" cy="4400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121261" y="3602997"/>
            <a:ext cx="317955" cy="78725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469947" y="3930528"/>
            <a:ext cx="386942" cy="16202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975902" y="3949025"/>
            <a:ext cx="771621" cy="128183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861735" y="3944930"/>
            <a:ext cx="241669" cy="156721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176988" y="3952876"/>
            <a:ext cx="100625" cy="12298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436617" y="3961499"/>
            <a:ext cx="314418" cy="11759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6898266" y="3943056"/>
            <a:ext cx="565289" cy="14291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580270" y="3935555"/>
            <a:ext cx="437632" cy="10077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389909" y="4269339"/>
            <a:ext cx="212555" cy="10985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740236" y="4278731"/>
            <a:ext cx="542958" cy="156865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483063" y="4290815"/>
            <a:ext cx="290993" cy="94911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5894634" y="4332790"/>
            <a:ext cx="59050" cy="31358"/>
          </a:xfrm>
          <a:custGeom>
            <a:avLst/>
            <a:gdLst/>
            <a:ahLst/>
            <a:cxnLst/>
            <a:rect l="l" t="t" r="r" b="b"/>
            <a:pathLst>
              <a:path w="92075" h="48895">
                <a:moveTo>
                  <a:pt x="58966" y="10388"/>
                </a:moveTo>
                <a:lnTo>
                  <a:pt x="56451" y="6591"/>
                </a:lnTo>
                <a:lnTo>
                  <a:pt x="48069" y="4864"/>
                </a:lnTo>
                <a:lnTo>
                  <a:pt x="33070" y="1422"/>
                </a:lnTo>
                <a:lnTo>
                  <a:pt x="29006" y="596"/>
                </a:lnTo>
                <a:lnTo>
                  <a:pt x="21158" y="0"/>
                </a:lnTo>
                <a:lnTo>
                  <a:pt x="18745" y="152"/>
                </a:lnTo>
                <a:lnTo>
                  <a:pt x="12890" y="1054"/>
                </a:lnTo>
                <a:lnTo>
                  <a:pt x="6146" y="2997"/>
                </a:lnTo>
                <a:lnTo>
                  <a:pt x="2298" y="4013"/>
                </a:lnTo>
                <a:lnTo>
                  <a:pt x="0" y="7950"/>
                </a:lnTo>
                <a:lnTo>
                  <a:pt x="2032" y="15646"/>
                </a:lnTo>
                <a:lnTo>
                  <a:pt x="5969" y="17945"/>
                </a:lnTo>
                <a:lnTo>
                  <a:pt x="9817" y="16929"/>
                </a:lnTo>
                <a:lnTo>
                  <a:pt x="15976" y="15151"/>
                </a:lnTo>
                <a:lnTo>
                  <a:pt x="19939" y="14541"/>
                </a:lnTo>
                <a:lnTo>
                  <a:pt x="21297" y="14452"/>
                </a:lnTo>
                <a:lnTo>
                  <a:pt x="26873" y="14871"/>
                </a:lnTo>
                <a:lnTo>
                  <a:pt x="30734" y="15659"/>
                </a:lnTo>
                <a:lnTo>
                  <a:pt x="49695" y="19926"/>
                </a:lnTo>
                <a:lnTo>
                  <a:pt x="53594" y="20713"/>
                </a:lnTo>
                <a:lnTo>
                  <a:pt x="57391" y="18186"/>
                </a:lnTo>
                <a:lnTo>
                  <a:pt x="58966" y="10388"/>
                </a:lnTo>
                <a:close/>
              </a:path>
              <a:path w="92075" h="48895">
                <a:moveTo>
                  <a:pt x="91694" y="35598"/>
                </a:moveTo>
                <a:lnTo>
                  <a:pt x="91478" y="34429"/>
                </a:lnTo>
                <a:lnTo>
                  <a:pt x="90233" y="27774"/>
                </a:lnTo>
                <a:lnTo>
                  <a:pt x="86474" y="25196"/>
                </a:lnTo>
                <a:lnTo>
                  <a:pt x="78359" y="26720"/>
                </a:lnTo>
                <a:lnTo>
                  <a:pt x="55676" y="31318"/>
                </a:lnTo>
                <a:lnTo>
                  <a:pt x="47993" y="32791"/>
                </a:lnTo>
                <a:lnTo>
                  <a:pt x="42468" y="33718"/>
                </a:lnTo>
                <a:lnTo>
                  <a:pt x="38354" y="34213"/>
                </a:lnTo>
                <a:lnTo>
                  <a:pt x="36258" y="34417"/>
                </a:lnTo>
                <a:lnTo>
                  <a:pt x="34925" y="34429"/>
                </a:lnTo>
                <a:lnTo>
                  <a:pt x="30289" y="34201"/>
                </a:lnTo>
                <a:lnTo>
                  <a:pt x="27711" y="34150"/>
                </a:lnTo>
                <a:lnTo>
                  <a:pt x="15595" y="33629"/>
                </a:lnTo>
                <a:lnTo>
                  <a:pt x="12255" y="36728"/>
                </a:lnTo>
                <a:lnTo>
                  <a:pt x="11938" y="44665"/>
                </a:lnTo>
                <a:lnTo>
                  <a:pt x="15024" y="48018"/>
                </a:lnTo>
                <a:lnTo>
                  <a:pt x="27254" y="48552"/>
                </a:lnTo>
                <a:lnTo>
                  <a:pt x="30365" y="48628"/>
                </a:lnTo>
                <a:lnTo>
                  <a:pt x="34861" y="48831"/>
                </a:lnTo>
                <a:lnTo>
                  <a:pt x="81102" y="40855"/>
                </a:lnTo>
                <a:lnTo>
                  <a:pt x="89115" y="39357"/>
                </a:lnTo>
                <a:lnTo>
                  <a:pt x="91694" y="35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3" name="object 8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000975" y="4298989"/>
            <a:ext cx="239590" cy="73432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844537" y="4678695"/>
            <a:ext cx="47648" cy="39910"/>
          </a:xfrm>
          <a:custGeom>
            <a:avLst/>
            <a:gdLst/>
            <a:ahLst/>
            <a:cxnLst/>
            <a:rect l="l" t="t" r="r" b="b"/>
            <a:pathLst>
              <a:path w="74294" h="62229">
                <a:moveTo>
                  <a:pt x="70662" y="45250"/>
                </a:moveTo>
                <a:lnTo>
                  <a:pt x="67932" y="37782"/>
                </a:lnTo>
                <a:lnTo>
                  <a:pt x="63792" y="35864"/>
                </a:lnTo>
                <a:lnTo>
                  <a:pt x="57975" y="37985"/>
                </a:lnTo>
                <a:lnTo>
                  <a:pt x="44970" y="43091"/>
                </a:lnTo>
                <a:lnTo>
                  <a:pt x="41859" y="44234"/>
                </a:lnTo>
                <a:lnTo>
                  <a:pt x="22987" y="46799"/>
                </a:lnTo>
                <a:lnTo>
                  <a:pt x="22606" y="45148"/>
                </a:lnTo>
                <a:lnTo>
                  <a:pt x="18719" y="42748"/>
                </a:lnTo>
                <a:lnTo>
                  <a:pt x="14846" y="43675"/>
                </a:lnTo>
                <a:lnTo>
                  <a:pt x="12484" y="44170"/>
                </a:lnTo>
                <a:lnTo>
                  <a:pt x="9017" y="44869"/>
                </a:lnTo>
                <a:lnTo>
                  <a:pt x="7861" y="45148"/>
                </a:lnTo>
                <a:lnTo>
                  <a:pt x="4178" y="46799"/>
                </a:lnTo>
                <a:lnTo>
                  <a:pt x="2882" y="47675"/>
                </a:lnTo>
                <a:lnTo>
                  <a:pt x="254" y="52705"/>
                </a:lnTo>
                <a:lnTo>
                  <a:pt x="0" y="56159"/>
                </a:lnTo>
                <a:lnTo>
                  <a:pt x="5245" y="61404"/>
                </a:lnTo>
                <a:lnTo>
                  <a:pt x="6680" y="61607"/>
                </a:lnTo>
                <a:lnTo>
                  <a:pt x="11823" y="61645"/>
                </a:lnTo>
                <a:lnTo>
                  <a:pt x="13246" y="61595"/>
                </a:lnTo>
                <a:lnTo>
                  <a:pt x="19177" y="61277"/>
                </a:lnTo>
                <a:lnTo>
                  <a:pt x="26403" y="61150"/>
                </a:lnTo>
                <a:lnTo>
                  <a:pt x="63068" y="51460"/>
                </a:lnTo>
                <a:lnTo>
                  <a:pt x="68745" y="49377"/>
                </a:lnTo>
                <a:lnTo>
                  <a:pt x="70662" y="45250"/>
                </a:lnTo>
                <a:close/>
              </a:path>
              <a:path w="74294" h="62229">
                <a:moveTo>
                  <a:pt x="74295" y="20523"/>
                </a:moveTo>
                <a:lnTo>
                  <a:pt x="74193" y="15976"/>
                </a:lnTo>
                <a:lnTo>
                  <a:pt x="70637" y="12598"/>
                </a:lnTo>
                <a:lnTo>
                  <a:pt x="65290" y="6654"/>
                </a:lnTo>
                <a:lnTo>
                  <a:pt x="44945" y="215"/>
                </a:lnTo>
                <a:lnTo>
                  <a:pt x="39814" y="368"/>
                </a:lnTo>
                <a:lnTo>
                  <a:pt x="38366" y="368"/>
                </a:lnTo>
                <a:lnTo>
                  <a:pt x="37757" y="342"/>
                </a:lnTo>
                <a:lnTo>
                  <a:pt x="37757" y="6934"/>
                </a:lnTo>
                <a:lnTo>
                  <a:pt x="37172" y="6769"/>
                </a:lnTo>
                <a:lnTo>
                  <a:pt x="37642" y="6896"/>
                </a:lnTo>
                <a:lnTo>
                  <a:pt x="37757" y="342"/>
                </a:lnTo>
                <a:lnTo>
                  <a:pt x="37261" y="317"/>
                </a:lnTo>
                <a:lnTo>
                  <a:pt x="37261" y="6654"/>
                </a:lnTo>
                <a:lnTo>
                  <a:pt x="35547" y="5524"/>
                </a:lnTo>
                <a:lnTo>
                  <a:pt x="35547" y="10020"/>
                </a:lnTo>
                <a:lnTo>
                  <a:pt x="31153" y="14414"/>
                </a:lnTo>
                <a:lnTo>
                  <a:pt x="35547" y="10020"/>
                </a:lnTo>
                <a:lnTo>
                  <a:pt x="35547" y="5524"/>
                </a:lnTo>
                <a:lnTo>
                  <a:pt x="35344" y="5397"/>
                </a:lnTo>
                <a:lnTo>
                  <a:pt x="35344" y="7772"/>
                </a:lnTo>
                <a:lnTo>
                  <a:pt x="34239" y="5080"/>
                </a:lnTo>
                <a:lnTo>
                  <a:pt x="34074" y="4813"/>
                </a:lnTo>
                <a:lnTo>
                  <a:pt x="34239" y="5080"/>
                </a:lnTo>
                <a:lnTo>
                  <a:pt x="35344" y="7772"/>
                </a:lnTo>
                <a:lnTo>
                  <a:pt x="35344" y="5397"/>
                </a:lnTo>
                <a:lnTo>
                  <a:pt x="34874" y="5080"/>
                </a:lnTo>
                <a:lnTo>
                  <a:pt x="37261" y="6654"/>
                </a:lnTo>
                <a:lnTo>
                  <a:pt x="37261" y="317"/>
                </a:lnTo>
                <a:lnTo>
                  <a:pt x="32588" y="50"/>
                </a:lnTo>
                <a:lnTo>
                  <a:pt x="31318" y="0"/>
                </a:lnTo>
                <a:lnTo>
                  <a:pt x="26365" y="38"/>
                </a:lnTo>
                <a:lnTo>
                  <a:pt x="24968" y="241"/>
                </a:lnTo>
                <a:lnTo>
                  <a:pt x="20980" y="4216"/>
                </a:lnTo>
                <a:lnTo>
                  <a:pt x="20332" y="6438"/>
                </a:lnTo>
                <a:lnTo>
                  <a:pt x="20612" y="9601"/>
                </a:lnTo>
                <a:lnTo>
                  <a:pt x="35420" y="21247"/>
                </a:lnTo>
                <a:lnTo>
                  <a:pt x="36563" y="21247"/>
                </a:lnTo>
                <a:lnTo>
                  <a:pt x="38100" y="21056"/>
                </a:lnTo>
                <a:lnTo>
                  <a:pt x="41821" y="21056"/>
                </a:lnTo>
                <a:lnTo>
                  <a:pt x="45046" y="17830"/>
                </a:lnTo>
                <a:lnTo>
                  <a:pt x="45046" y="14770"/>
                </a:lnTo>
                <a:lnTo>
                  <a:pt x="45046" y="14630"/>
                </a:lnTo>
                <a:lnTo>
                  <a:pt x="45529" y="14643"/>
                </a:lnTo>
                <a:lnTo>
                  <a:pt x="59588" y="21869"/>
                </a:lnTo>
                <a:lnTo>
                  <a:pt x="60337" y="22669"/>
                </a:lnTo>
                <a:lnTo>
                  <a:pt x="64262" y="26403"/>
                </a:lnTo>
                <a:lnTo>
                  <a:pt x="68821" y="26289"/>
                </a:lnTo>
                <a:lnTo>
                  <a:pt x="74295" y="20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5" name="object 8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043826" y="4662443"/>
            <a:ext cx="109099" cy="112573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428160" y="4657315"/>
            <a:ext cx="349023" cy="12298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220290" y="4628197"/>
            <a:ext cx="217415" cy="95028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5555812" y="4686673"/>
            <a:ext cx="60272" cy="21177"/>
          </a:xfrm>
          <a:custGeom>
            <a:avLst/>
            <a:gdLst/>
            <a:ahLst/>
            <a:cxnLst/>
            <a:rect l="l" t="t" r="r" b="b"/>
            <a:pathLst>
              <a:path w="93980" h="33020">
                <a:moveTo>
                  <a:pt x="93302" y="8294"/>
                </a:moveTo>
                <a:lnTo>
                  <a:pt x="32875" y="8306"/>
                </a:lnTo>
                <a:lnTo>
                  <a:pt x="30269" y="8783"/>
                </a:lnTo>
                <a:lnTo>
                  <a:pt x="25529" y="9561"/>
                </a:lnTo>
                <a:lnTo>
                  <a:pt x="23981" y="9855"/>
                </a:lnTo>
                <a:lnTo>
                  <a:pt x="21585" y="10424"/>
                </a:lnTo>
                <a:lnTo>
                  <a:pt x="16864" y="11493"/>
                </a:lnTo>
                <a:lnTo>
                  <a:pt x="2573" y="19674"/>
                </a:lnTo>
                <a:lnTo>
                  <a:pt x="111" y="22452"/>
                </a:lnTo>
                <a:lnTo>
                  <a:pt x="0" y="23719"/>
                </a:lnTo>
                <a:lnTo>
                  <a:pt x="209" y="27200"/>
                </a:lnTo>
                <a:lnTo>
                  <a:pt x="6162" y="32476"/>
                </a:lnTo>
                <a:lnTo>
                  <a:pt x="10712" y="32202"/>
                </a:lnTo>
                <a:lnTo>
                  <a:pt x="13876" y="28632"/>
                </a:lnTo>
                <a:lnTo>
                  <a:pt x="14887" y="27200"/>
                </a:lnTo>
                <a:lnTo>
                  <a:pt x="14983" y="27040"/>
                </a:lnTo>
                <a:lnTo>
                  <a:pt x="15120" y="26954"/>
                </a:lnTo>
                <a:lnTo>
                  <a:pt x="15326" y="26823"/>
                </a:lnTo>
                <a:lnTo>
                  <a:pt x="17269" y="26196"/>
                </a:lnTo>
                <a:lnTo>
                  <a:pt x="21157" y="25274"/>
                </a:lnTo>
                <a:lnTo>
                  <a:pt x="25545" y="24284"/>
                </a:lnTo>
                <a:lnTo>
                  <a:pt x="26921" y="23957"/>
                </a:lnTo>
                <a:lnTo>
                  <a:pt x="28177" y="23719"/>
                </a:lnTo>
                <a:lnTo>
                  <a:pt x="33361" y="22865"/>
                </a:lnTo>
                <a:lnTo>
                  <a:pt x="35679" y="22429"/>
                </a:lnTo>
                <a:lnTo>
                  <a:pt x="41865" y="21182"/>
                </a:lnTo>
                <a:lnTo>
                  <a:pt x="43500" y="20873"/>
                </a:lnTo>
                <a:lnTo>
                  <a:pt x="47060" y="20321"/>
                </a:lnTo>
                <a:lnTo>
                  <a:pt x="56362" y="19184"/>
                </a:lnTo>
                <a:lnTo>
                  <a:pt x="90899" y="14255"/>
                </a:lnTo>
                <a:lnTo>
                  <a:pt x="93633" y="10608"/>
                </a:lnTo>
                <a:lnTo>
                  <a:pt x="93302" y="8294"/>
                </a:lnTo>
                <a:close/>
              </a:path>
              <a:path w="93980" h="33020">
                <a:moveTo>
                  <a:pt x="15061" y="26954"/>
                </a:moveTo>
                <a:lnTo>
                  <a:pt x="14818" y="27146"/>
                </a:lnTo>
                <a:lnTo>
                  <a:pt x="14984" y="27040"/>
                </a:lnTo>
                <a:close/>
              </a:path>
              <a:path w="93980" h="33020">
                <a:moveTo>
                  <a:pt x="15012" y="27022"/>
                </a:moveTo>
                <a:lnTo>
                  <a:pt x="14818" y="27146"/>
                </a:lnTo>
                <a:lnTo>
                  <a:pt x="15012" y="27022"/>
                </a:lnTo>
                <a:close/>
              </a:path>
              <a:path w="93980" h="33020">
                <a:moveTo>
                  <a:pt x="15120" y="26954"/>
                </a:moveTo>
                <a:close/>
              </a:path>
              <a:path w="93980" h="33020">
                <a:moveTo>
                  <a:pt x="88860" y="0"/>
                </a:moveTo>
                <a:lnTo>
                  <a:pt x="59941" y="4166"/>
                </a:lnTo>
                <a:lnTo>
                  <a:pt x="53368" y="5048"/>
                </a:lnTo>
                <a:lnTo>
                  <a:pt x="45071" y="6059"/>
                </a:lnTo>
                <a:lnTo>
                  <a:pt x="40990" y="6691"/>
                </a:lnTo>
                <a:lnTo>
                  <a:pt x="39197" y="7030"/>
                </a:lnTo>
                <a:lnTo>
                  <a:pt x="32870" y="8306"/>
                </a:lnTo>
                <a:lnTo>
                  <a:pt x="93302" y="8294"/>
                </a:lnTo>
                <a:lnTo>
                  <a:pt x="92508" y="2735"/>
                </a:lnTo>
                <a:lnTo>
                  <a:pt x="88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9" name="object 89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689986" y="4657115"/>
            <a:ext cx="122132" cy="15258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860703" y="4644568"/>
            <a:ext cx="65014" cy="16133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010454" y="4612912"/>
            <a:ext cx="121816" cy="211777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200478" y="4621570"/>
            <a:ext cx="484297" cy="164312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433296" y="5008274"/>
            <a:ext cx="370922" cy="11632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934038" y="5021387"/>
            <a:ext cx="75038" cy="42523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079030" y="4992925"/>
            <a:ext cx="185547" cy="7578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385521" y="4989947"/>
            <a:ext cx="373397" cy="170528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5833560" y="4952793"/>
            <a:ext cx="74119" cy="172264"/>
          </a:xfrm>
          <a:custGeom>
            <a:avLst/>
            <a:gdLst/>
            <a:ahLst/>
            <a:cxnLst/>
            <a:rect l="l" t="t" r="r" b="b"/>
            <a:pathLst>
              <a:path w="115570" h="268604">
                <a:moveTo>
                  <a:pt x="85162" y="0"/>
                </a:moveTo>
                <a:lnTo>
                  <a:pt x="56390" y="28059"/>
                </a:lnTo>
                <a:lnTo>
                  <a:pt x="53744" y="87746"/>
                </a:lnTo>
                <a:lnTo>
                  <a:pt x="53850" y="93550"/>
                </a:lnTo>
                <a:lnTo>
                  <a:pt x="54113" y="101716"/>
                </a:lnTo>
                <a:lnTo>
                  <a:pt x="54728" y="113409"/>
                </a:lnTo>
                <a:lnTo>
                  <a:pt x="54921" y="118247"/>
                </a:lnTo>
                <a:lnTo>
                  <a:pt x="55222" y="131146"/>
                </a:lnTo>
                <a:lnTo>
                  <a:pt x="55223" y="135535"/>
                </a:lnTo>
                <a:lnTo>
                  <a:pt x="54350" y="151686"/>
                </a:lnTo>
                <a:lnTo>
                  <a:pt x="42543" y="191500"/>
                </a:lnTo>
                <a:lnTo>
                  <a:pt x="26916" y="218950"/>
                </a:lnTo>
                <a:lnTo>
                  <a:pt x="19251" y="231482"/>
                </a:lnTo>
                <a:lnTo>
                  <a:pt x="16569" y="235460"/>
                </a:lnTo>
                <a:lnTo>
                  <a:pt x="15563" y="236865"/>
                </a:lnTo>
                <a:lnTo>
                  <a:pt x="7759" y="247329"/>
                </a:lnTo>
                <a:lnTo>
                  <a:pt x="1394" y="256115"/>
                </a:lnTo>
                <a:lnTo>
                  <a:pt x="881" y="256879"/>
                </a:lnTo>
                <a:lnTo>
                  <a:pt x="386" y="258486"/>
                </a:lnTo>
                <a:lnTo>
                  <a:pt x="266" y="258799"/>
                </a:lnTo>
                <a:lnTo>
                  <a:pt x="0" y="260356"/>
                </a:lnTo>
                <a:lnTo>
                  <a:pt x="91" y="263588"/>
                </a:lnTo>
                <a:lnTo>
                  <a:pt x="789" y="265407"/>
                </a:lnTo>
                <a:lnTo>
                  <a:pt x="4997" y="268291"/>
                </a:lnTo>
                <a:lnTo>
                  <a:pt x="6483" y="268452"/>
                </a:lnTo>
                <a:lnTo>
                  <a:pt x="8724" y="268244"/>
                </a:lnTo>
                <a:lnTo>
                  <a:pt x="21020" y="263484"/>
                </a:lnTo>
                <a:lnTo>
                  <a:pt x="13914" y="263484"/>
                </a:lnTo>
                <a:lnTo>
                  <a:pt x="14133" y="262818"/>
                </a:lnTo>
                <a:lnTo>
                  <a:pt x="14253" y="262112"/>
                </a:lnTo>
                <a:lnTo>
                  <a:pt x="14265" y="258486"/>
                </a:lnTo>
                <a:lnTo>
                  <a:pt x="13587" y="256721"/>
                </a:lnTo>
                <a:lnTo>
                  <a:pt x="9713" y="254064"/>
                </a:lnTo>
                <a:lnTo>
                  <a:pt x="6163" y="254064"/>
                </a:lnTo>
                <a:lnTo>
                  <a:pt x="7840" y="253466"/>
                </a:lnTo>
                <a:lnTo>
                  <a:pt x="39124" y="226585"/>
                </a:lnTo>
                <a:lnTo>
                  <a:pt x="45397" y="216717"/>
                </a:lnTo>
                <a:lnTo>
                  <a:pt x="63433" y="177263"/>
                </a:lnTo>
                <a:lnTo>
                  <a:pt x="69644" y="135535"/>
                </a:lnTo>
                <a:lnTo>
                  <a:pt x="69627" y="131146"/>
                </a:lnTo>
                <a:lnTo>
                  <a:pt x="69315" y="117822"/>
                </a:lnTo>
                <a:lnTo>
                  <a:pt x="69113" y="112729"/>
                </a:lnTo>
                <a:lnTo>
                  <a:pt x="68501" y="101111"/>
                </a:lnTo>
                <a:lnTo>
                  <a:pt x="68258" y="93550"/>
                </a:lnTo>
                <a:lnTo>
                  <a:pt x="68144" y="87746"/>
                </a:lnTo>
                <a:lnTo>
                  <a:pt x="68025" y="70506"/>
                </a:lnTo>
                <a:lnTo>
                  <a:pt x="68179" y="55625"/>
                </a:lnTo>
                <a:lnTo>
                  <a:pt x="78212" y="15942"/>
                </a:lnTo>
                <a:lnTo>
                  <a:pt x="84743" y="14480"/>
                </a:lnTo>
                <a:lnTo>
                  <a:pt x="107633" y="14480"/>
                </a:lnTo>
                <a:lnTo>
                  <a:pt x="106504" y="12471"/>
                </a:lnTo>
                <a:lnTo>
                  <a:pt x="102501" y="7164"/>
                </a:lnTo>
                <a:lnTo>
                  <a:pt x="97340" y="2708"/>
                </a:lnTo>
                <a:lnTo>
                  <a:pt x="95582" y="1736"/>
                </a:lnTo>
                <a:lnTo>
                  <a:pt x="89796" y="119"/>
                </a:lnTo>
                <a:lnTo>
                  <a:pt x="85162" y="0"/>
                </a:lnTo>
                <a:close/>
              </a:path>
              <a:path w="115570" h="268604">
                <a:moveTo>
                  <a:pt x="20876" y="253824"/>
                </a:moveTo>
                <a:lnTo>
                  <a:pt x="8256" y="253824"/>
                </a:lnTo>
                <a:lnTo>
                  <a:pt x="9570" y="253966"/>
                </a:lnTo>
                <a:lnTo>
                  <a:pt x="13587" y="256721"/>
                </a:lnTo>
                <a:lnTo>
                  <a:pt x="14265" y="258486"/>
                </a:lnTo>
                <a:lnTo>
                  <a:pt x="14253" y="262112"/>
                </a:lnTo>
                <a:lnTo>
                  <a:pt x="14123" y="262876"/>
                </a:lnTo>
                <a:lnTo>
                  <a:pt x="13914" y="263484"/>
                </a:lnTo>
                <a:lnTo>
                  <a:pt x="14554" y="262497"/>
                </a:lnTo>
                <a:lnTo>
                  <a:pt x="19264" y="255985"/>
                </a:lnTo>
                <a:lnTo>
                  <a:pt x="20876" y="253824"/>
                </a:lnTo>
                <a:close/>
              </a:path>
              <a:path w="115570" h="268604">
                <a:moveTo>
                  <a:pt x="37011" y="255791"/>
                </a:moveTo>
                <a:lnTo>
                  <a:pt x="19409" y="255791"/>
                </a:lnTo>
                <a:lnTo>
                  <a:pt x="14554" y="262497"/>
                </a:lnTo>
                <a:lnTo>
                  <a:pt x="13914" y="263484"/>
                </a:lnTo>
                <a:lnTo>
                  <a:pt x="21020" y="263484"/>
                </a:lnTo>
                <a:lnTo>
                  <a:pt x="22597" y="262802"/>
                </a:lnTo>
                <a:lnTo>
                  <a:pt x="24055" y="262112"/>
                </a:lnTo>
                <a:lnTo>
                  <a:pt x="37011" y="255791"/>
                </a:lnTo>
                <a:close/>
              </a:path>
              <a:path w="115570" h="268604">
                <a:moveTo>
                  <a:pt x="14119" y="262818"/>
                </a:moveTo>
                <a:close/>
              </a:path>
              <a:path w="115570" h="268604">
                <a:moveTo>
                  <a:pt x="14133" y="262818"/>
                </a:moveTo>
                <a:close/>
              </a:path>
              <a:path w="115570" h="268604">
                <a:moveTo>
                  <a:pt x="80090" y="217707"/>
                </a:moveTo>
                <a:lnTo>
                  <a:pt x="75603" y="220841"/>
                </a:lnTo>
                <a:lnTo>
                  <a:pt x="68414" y="226110"/>
                </a:lnTo>
                <a:lnTo>
                  <a:pt x="66669" y="227329"/>
                </a:lnTo>
                <a:lnTo>
                  <a:pt x="37062" y="240131"/>
                </a:lnTo>
                <a:lnTo>
                  <a:pt x="35459" y="240753"/>
                </a:lnTo>
                <a:lnTo>
                  <a:pt x="31888" y="242288"/>
                </a:lnTo>
                <a:lnTo>
                  <a:pt x="30196" y="243081"/>
                </a:lnTo>
                <a:lnTo>
                  <a:pt x="28085" y="244113"/>
                </a:lnTo>
                <a:lnTo>
                  <a:pt x="27246" y="245286"/>
                </a:lnTo>
                <a:lnTo>
                  <a:pt x="19254" y="255998"/>
                </a:lnTo>
                <a:lnTo>
                  <a:pt x="19409" y="255791"/>
                </a:lnTo>
                <a:lnTo>
                  <a:pt x="37011" y="255791"/>
                </a:lnTo>
                <a:lnTo>
                  <a:pt x="37834" y="255405"/>
                </a:lnTo>
                <a:lnTo>
                  <a:pt x="41227" y="253966"/>
                </a:lnTo>
                <a:lnTo>
                  <a:pt x="50130" y="250592"/>
                </a:lnTo>
                <a:lnTo>
                  <a:pt x="57478" y="247665"/>
                </a:lnTo>
                <a:lnTo>
                  <a:pt x="83973" y="232558"/>
                </a:lnTo>
                <a:lnTo>
                  <a:pt x="88336" y="229513"/>
                </a:lnTo>
                <a:lnTo>
                  <a:pt x="89132" y="225023"/>
                </a:lnTo>
                <a:lnTo>
                  <a:pt x="84578" y="218503"/>
                </a:lnTo>
                <a:lnTo>
                  <a:pt x="80090" y="217707"/>
                </a:lnTo>
                <a:close/>
              </a:path>
              <a:path w="115570" h="268604">
                <a:moveTo>
                  <a:pt x="28085" y="244113"/>
                </a:moveTo>
                <a:lnTo>
                  <a:pt x="6163" y="254064"/>
                </a:lnTo>
                <a:lnTo>
                  <a:pt x="6503" y="253988"/>
                </a:lnTo>
                <a:lnTo>
                  <a:pt x="8256" y="253824"/>
                </a:lnTo>
                <a:lnTo>
                  <a:pt x="20876" y="253824"/>
                </a:lnTo>
                <a:lnTo>
                  <a:pt x="27246" y="245286"/>
                </a:lnTo>
                <a:lnTo>
                  <a:pt x="28085" y="244113"/>
                </a:lnTo>
                <a:close/>
              </a:path>
              <a:path w="115570" h="268604">
                <a:moveTo>
                  <a:pt x="8256" y="253824"/>
                </a:moveTo>
                <a:lnTo>
                  <a:pt x="6503" y="253988"/>
                </a:lnTo>
                <a:lnTo>
                  <a:pt x="6163" y="254064"/>
                </a:lnTo>
                <a:lnTo>
                  <a:pt x="9713" y="254064"/>
                </a:lnTo>
                <a:lnTo>
                  <a:pt x="9570" y="253966"/>
                </a:lnTo>
                <a:lnTo>
                  <a:pt x="8256" y="253824"/>
                </a:lnTo>
                <a:close/>
              </a:path>
              <a:path w="115570" h="268604">
                <a:moveTo>
                  <a:pt x="107899" y="14954"/>
                </a:moveTo>
                <a:lnTo>
                  <a:pt x="89489" y="14954"/>
                </a:lnTo>
                <a:lnTo>
                  <a:pt x="89631" y="15077"/>
                </a:lnTo>
                <a:lnTo>
                  <a:pt x="99870" y="32859"/>
                </a:lnTo>
                <a:lnTo>
                  <a:pt x="101772" y="37707"/>
                </a:lnTo>
                <a:lnTo>
                  <a:pt x="105951" y="39531"/>
                </a:lnTo>
                <a:lnTo>
                  <a:pt x="113355" y="36626"/>
                </a:lnTo>
                <a:lnTo>
                  <a:pt x="115178" y="32448"/>
                </a:lnTo>
                <a:lnTo>
                  <a:pt x="113385" y="27879"/>
                </a:lnTo>
                <a:lnTo>
                  <a:pt x="111145" y="21304"/>
                </a:lnTo>
                <a:lnTo>
                  <a:pt x="110402" y="19410"/>
                </a:lnTo>
                <a:lnTo>
                  <a:pt x="107899" y="14954"/>
                </a:lnTo>
                <a:close/>
              </a:path>
              <a:path w="115570" h="268604">
                <a:moveTo>
                  <a:pt x="89542" y="15000"/>
                </a:moveTo>
                <a:close/>
              </a:path>
              <a:path w="115570" h="268604">
                <a:moveTo>
                  <a:pt x="107633" y="14480"/>
                </a:moveTo>
                <a:lnTo>
                  <a:pt x="84743" y="14480"/>
                </a:lnTo>
                <a:lnTo>
                  <a:pt x="87981" y="14563"/>
                </a:lnTo>
                <a:lnTo>
                  <a:pt x="89542" y="15000"/>
                </a:lnTo>
                <a:lnTo>
                  <a:pt x="107899" y="14954"/>
                </a:lnTo>
                <a:lnTo>
                  <a:pt x="107633" y="14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98" name="object 98"/>
          <p:cNvSpPr/>
          <p:nvPr/>
        </p:nvSpPr>
        <p:spPr>
          <a:xfrm>
            <a:off x="6168039" y="5029714"/>
            <a:ext cx="54164" cy="19548"/>
          </a:xfrm>
          <a:custGeom>
            <a:avLst/>
            <a:gdLst/>
            <a:ahLst/>
            <a:cxnLst/>
            <a:rect l="l" t="t" r="r" b="b"/>
            <a:pathLst>
              <a:path w="84454" h="30479">
                <a:moveTo>
                  <a:pt x="24298" y="0"/>
                </a:moveTo>
                <a:lnTo>
                  <a:pt x="0" y="13952"/>
                </a:lnTo>
                <a:lnTo>
                  <a:pt x="84" y="14552"/>
                </a:lnTo>
                <a:lnTo>
                  <a:pt x="514" y="16221"/>
                </a:lnTo>
                <a:lnTo>
                  <a:pt x="1373" y="18783"/>
                </a:lnTo>
                <a:lnTo>
                  <a:pt x="1928" y="19893"/>
                </a:lnTo>
                <a:lnTo>
                  <a:pt x="4332" y="24354"/>
                </a:lnTo>
                <a:lnTo>
                  <a:pt x="6375" y="28439"/>
                </a:lnTo>
                <a:lnTo>
                  <a:pt x="10701" y="29880"/>
                </a:lnTo>
                <a:lnTo>
                  <a:pt x="17813" y="26322"/>
                </a:lnTo>
                <a:lnTo>
                  <a:pt x="19254" y="21996"/>
                </a:lnTo>
                <a:lnTo>
                  <a:pt x="16821" y="17166"/>
                </a:lnTo>
                <a:lnTo>
                  <a:pt x="16307" y="16214"/>
                </a:lnTo>
                <a:lnTo>
                  <a:pt x="12719" y="16214"/>
                </a:lnTo>
                <a:lnTo>
                  <a:pt x="13609" y="15568"/>
                </a:lnTo>
                <a:lnTo>
                  <a:pt x="14411" y="12369"/>
                </a:lnTo>
                <a:lnTo>
                  <a:pt x="83813" y="12369"/>
                </a:lnTo>
                <a:lnTo>
                  <a:pt x="84160" y="4636"/>
                </a:lnTo>
                <a:lnTo>
                  <a:pt x="81084" y="1271"/>
                </a:lnTo>
                <a:lnTo>
                  <a:pt x="60288" y="270"/>
                </a:lnTo>
                <a:lnTo>
                  <a:pt x="57129" y="199"/>
                </a:lnTo>
                <a:lnTo>
                  <a:pt x="29176" y="199"/>
                </a:lnTo>
                <a:lnTo>
                  <a:pt x="24298" y="0"/>
                </a:lnTo>
                <a:close/>
              </a:path>
              <a:path w="84454" h="30479">
                <a:moveTo>
                  <a:pt x="14411" y="12369"/>
                </a:moveTo>
                <a:lnTo>
                  <a:pt x="12719" y="16214"/>
                </a:lnTo>
                <a:lnTo>
                  <a:pt x="12898" y="16084"/>
                </a:lnTo>
                <a:lnTo>
                  <a:pt x="15904" y="15469"/>
                </a:lnTo>
                <a:lnTo>
                  <a:pt x="14648" y="13079"/>
                </a:lnTo>
                <a:lnTo>
                  <a:pt x="14411" y="12369"/>
                </a:lnTo>
                <a:close/>
              </a:path>
              <a:path w="84454" h="30479">
                <a:moveTo>
                  <a:pt x="15904" y="15469"/>
                </a:moveTo>
                <a:lnTo>
                  <a:pt x="12898" y="16084"/>
                </a:lnTo>
                <a:lnTo>
                  <a:pt x="12719" y="16214"/>
                </a:lnTo>
                <a:lnTo>
                  <a:pt x="16307" y="16214"/>
                </a:lnTo>
                <a:lnTo>
                  <a:pt x="15904" y="15469"/>
                </a:lnTo>
                <a:close/>
              </a:path>
              <a:path w="84454" h="30479">
                <a:moveTo>
                  <a:pt x="81645" y="14554"/>
                </a:moveTo>
                <a:lnTo>
                  <a:pt x="54969" y="14554"/>
                </a:lnTo>
                <a:lnTo>
                  <a:pt x="59774" y="14662"/>
                </a:lnTo>
                <a:lnTo>
                  <a:pt x="80439" y="15656"/>
                </a:lnTo>
                <a:lnTo>
                  <a:pt x="81645" y="14554"/>
                </a:lnTo>
                <a:close/>
              </a:path>
              <a:path w="84454" h="30479">
                <a:moveTo>
                  <a:pt x="83813" y="12369"/>
                </a:moveTo>
                <a:lnTo>
                  <a:pt x="14411" y="12369"/>
                </a:lnTo>
                <a:lnTo>
                  <a:pt x="14648" y="13079"/>
                </a:lnTo>
                <a:lnTo>
                  <a:pt x="15904" y="15469"/>
                </a:lnTo>
                <a:lnTo>
                  <a:pt x="18058" y="15029"/>
                </a:lnTo>
                <a:lnTo>
                  <a:pt x="23369" y="14424"/>
                </a:lnTo>
                <a:lnTo>
                  <a:pt x="81797" y="14415"/>
                </a:lnTo>
                <a:lnTo>
                  <a:pt x="83803" y="12581"/>
                </a:lnTo>
                <a:lnTo>
                  <a:pt x="83813" y="12369"/>
                </a:lnTo>
                <a:close/>
              </a:path>
              <a:path w="84454" h="30479">
                <a:moveTo>
                  <a:pt x="81797" y="14415"/>
                </a:moveTo>
                <a:lnTo>
                  <a:pt x="24383" y="14415"/>
                </a:lnTo>
                <a:lnTo>
                  <a:pt x="28904" y="14599"/>
                </a:lnTo>
                <a:lnTo>
                  <a:pt x="81647" y="14552"/>
                </a:lnTo>
                <a:lnTo>
                  <a:pt x="81797" y="14415"/>
                </a:lnTo>
                <a:close/>
              </a:path>
              <a:path w="84454" h="30479">
                <a:moveTo>
                  <a:pt x="55099" y="153"/>
                </a:moveTo>
                <a:lnTo>
                  <a:pt x="48601" y="199"/>
                </a:lnTo>
                <a:lnTo>
                  <a:pt x="57129" y="199"/>
                </a:lnTo>
                <a:lnTo>
                  <a:pt x="55099" y="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99" name="object 9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963179" y="4951916"/>
            <a:ext cx="158479" cy="154807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490757" y="4968911"/>
            <a:ext cx="304210" cy="135065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263767" y="4970696"/>
            <a:ext cx="167531" cy="112010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435549" y="5343039"/>
            <a:ext cx="372900" cy="119729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4961139" y="5364438"/>
            <a:ext cx="65974" cy="45611"/>
          </a:xfrm>
          <a:custGeom>
            <a:avLst/>
            <a:gdLst/>
            <a:ahLst/>
            <a:cxnLst/>
            <a:rect l="l" t="t" r="r" b="b"/>
            <a:pathLst>
              <a:path w="102869" h="71120">
                <a:moveTo>
                  <a:pt x="72517" y="16471"/>
                </a:moveTo>
                <a:lnTo>
                  <a:pt x="71958" y="15024"/>
                </a:lnTo>
                <a:lnTo>
                  <a:pt x="71348" y="13423"/>
                </a:lnTo>
                <a:lnTo>
                  <a:pt x="71043" y="12636"/>
                </a:lnTo>
                <a:lnTo>
                  <a:pt x="52933" y="241"/>
                </a:lnTo>
                <a:lnTo>
                  <a:pt x="52095" y="177"/>
                </a:lnTo>
                <a:lnTo>
                  <a:pt x="49961" y="0"/>
                </a:lnTo>
                <a:lnTo>
                  <a:pt x="48082" y="0"/>
                </a:lnTo>
                <a:lnTo>
                  <a:pt x="41287" y="177"/>
                </a:lnTo>
                <a:lnTo>
                  <a:pt x="41084" y="177"/>
                </a:lnTo>
                <a:lnTo>
                  <a:pt x="26568" y="165"/>
                </a:lnTo>
                <a:lnTo>
                  <a:pt x="20967" y="101"/>
                </a:lnTo>
                <a:lnTo>
                  <a:pt x="19291" y="101"/>
                </a:lnTo>
                <a:lnTo>
                  <a:pt x="16510" y="203"/>
                </a:lnTo>
                <a:lnTo>
                  <a:pt x="14427" y="228"/>
                </a:lnTo>
                <a:lnTo>
                  <a:pt x="14427" y="8610"/>
                </a:lnTo>
                <a:lnTo>
                  <a:pt x="14325" y="10452"/>
                </a:lnTo>
                <a:lnTo>
                  <a:pt x="14211" y="7442"/>
                </a:lnTo>
                <a:lnTo>
                  <a:pt x="14287" y="7594"/>
                </a:lnTo>
                <a:lnTo>
                  <a:pt x="14414" y="8064"/>
                </a:lnTo>
                <a:lnTo>
                  <a:pt x="14300" y="7353"/>
                </a:lnTo>
                <a:lnTo>
                  <a:pt x="14414" y="7937"/>
                </a:lnTo>
                <a:lnTo>
                  <a:pt x="14414" y="8064"/>
                </a:lnTo>
                <a:lnTo>
                  <a:pt x="14427" y="8610"/>
                </a:lnTo>
                <a:lnTo>
                  <a:pt x="14427" y="228"/>
                </a:lnTo>
                <a:lnTo>
                  <a:pt x="11544" y="254"/>
                </a:lnTo>
                <a:lnTo>
                  <a:pt x="0" y="7353"/>
                </a:lnTo>
                <a:lnTo>
                  <a:pt x="114" y="10071"/>
                </a:lnTo>
                <a:lnTo>
                  <a:pt x="203" y="10452"/>
                </a:lnTo>
                <a:lnTo>
                  <a:pt x="330" y="10922"/>
                </a:lnTo>
                <a:lnTo>
                  <a:pt x="7277" y="18935"/>
                </a:lnTo>
                <a:lnTo>
                  <a:pt x="9588" y="18935"/>
                </a:lnTo>
                <a:lnTo>
                  <a:pt x="10934" y="18770"/>
                </a:lnTo>
                <a:lnTo>
                  <a:pt x="14706" y="18770"/>
                </a:lnTo>
                <a:lnTo>
                  <a:pt x="17932" y="15544"/>
                </a:lnTo>
                <a:lnTo>
                  <a:pt x="17932" y="14744"/>
                </a:lnTo>
                <a:lnTo>
                  <a:pt x="17932" y="14566"/>
                </a:lnTo>
                <a:lnTo>
                  <a:pt x="19519" y="14503"/>
                </a:lnTo>
                <a:lnTo>
                  <a:pt x="21031" y="14503"/>
                </a:lnTo>
                <a:lnTo>
                  <a:pt x="27305" y="14579"/>
                </a:lnTo>
                <a:lnTo>
                  <a:pt x="41249" y="14579"/>
                </a:lnTo>
                <a:lnTo>
                  <a:pt x="44386" y="14503"/>
                </a:lnTo>
                <a:lnTo>
                  <a:pt x="47917" y="14414"/>
                </a:lnTo>
                <a:lnTo>
                  <a:pt x="49479" y="14414"/>
                </a:lnTo>
                <a:lnTo>
                  <a:pt x="51993" y="14617"/>
                </a:lnTo>
                <a:lnTo>
                  <a:pt x="56769" y="14833"/>
                </a:lnTo>
                <a:lnTo>
                  <a:pt x="56667" y="14414"/>
                </a:lnTo>
                <a:lnTo>
                  <a:pt x="56819" y="14833"/>
                </a:lnTo>
                <a:lnTo>
                  <a:pt x="57861" y="15024"/>
                </a:lnTo>
                <a:lnTo>
                  <a:pt x="56769" y="14833"/>
                </a:lnTo>
                <a:lnTo>
                  <a:pt x="57251" y="16903"/>
                </a:lnTo>
                <a:lnTo>
                  <a:pt x="59080" y="21653"/>
                </a:lnTo>
                <a:lnTo>
                  <a:pt x="63246" y="23507"/>
                </a:lnTo>
                <a:lnTo>
                  <a:pt x="70675" y="20637"/>
                </a:lnTo>
                <a:lnTo>
                  <a:pt x="72517" y="16471"/>
                </a:lnTo>
                <a:close/>
              </a:path>
              <a:path w="102869" h="71120">
                <a:moveTo>
                  <a:pt x="102387" y="57404"/>
                </a:moveTo>
                <a:lnTo>
                  <a:pt x="102222" y="56502"/>
                </a:lnTo>
                <a:lnTo>
                  <a:pt x="100977" y="49568"/>
                </a:lnTo>
                <a:lnTo>
                  <a:pt x="97243" y="46964"/>
                </a:lnTo>
                <a:lnTo>
                  <a:pt x="88734" y="48488"/>
                </a:lnTo>
                <a:lnTo>
                  <a:pt x="55041" y="54902"/>
                </a:lnTo>
                <a:lnTo>
                  <a:pt x="49110" y="55867"/>
                </a:lnTo>
                <a:lnTo>
                  <a:pt x="44373" y="56413"/>
                </a:lnTo>
                <a:lnTo>
                  <a:pt x="43446" y="56502"/>
                </a:lnTo>
                <a:lnTo>
                  <a:pt x="42608" y="56502"/>
                </a:lnTo>
                <a:lnTo>
                  <a:pt x="40043" y="56388"/>
                </a:lnTo>
                <a:lnTo>
                  <a:pt x="38900" y="56337"/>
                </a:lnTo>
                <a:lnTo>
                  <a:pt x="27838" y="56388"/>
                </a:lnTo>
                <a:lnTo>
                  <a:pt x="24396" y="56311"/>
                </a:lnTo>
                <a:lnTo>
                  <a:pt x="23368" y="56324"/>
                </a:lnTo>
                <a:lnTo>
                  <a:pt x="23431" y="55740"/>
                </a:lnTo>
                <a:lnTo>
                  <a:pt x="19088" y="50482"/>
                </a:lnTo>
                <a:lnTo>
                  <a:pt x="19088" y="61150"/>
                </a:lnTo>
                <a:lnTo>
                  <a:pt x="18834" y="62903"/>
                </a:lnTo>
                <a:lnTo>
                  <a:pt x="19075" y="61150"/>
                </a:lnTo>
                <a:lnTo>
                  <a:pt x="19088" y="50482"/>
                </a:lnTo>
                <a:lnTo>
                  <a:pt x="18364" y="49606"/>
                </a:lnTo>
                <a:lnTo>
                  <a:pt x="13830" y="49174"/>
                </a:lnTo>
                <a:lnTo>
                  <a:pt x="10756" y="51701"/>
                </a:lnTo>
                <a:lnTo>
                  <a:pt x="8610" y="53352"/>
                </a:lnTo>
                <a:lnTo>
                  <a:pt x="4356" y="62623"/>
                </a:lnTo>
                <a:lnTo>
                  <a:pt x="4356" y="63461"/>
                </a:lnTo>
                <a:lnTo>
                  <a:pt x="4724" y="65506"/>
                </a:lnTo>
                <a:lnTo>
                  <a:pt x="8877" y="69926"/>
                </a:lnTo>
                <a:lnTo>
                  <a:pt x="10998" y="70434"/>
                </a:lnTo>
                <a:lnTo>
                  <a:pt x="16040" y="70802"/>
                </a:lnTo>
                <a:lnTo>
                  <a:pt x="18491" y="70802"/>
                </a:lnTo>
                <a:lnTo>
                  <a:pt x="24282" y="70713"/>
                </a:lnTo>
                <a:lnTo>
                  <a:pt x="26377" y="70777"/>
                </a:lnTo>
                <a:lnTo>
                  <a:pt x="30530" y="70802"/>
                </a:lnTo>
                <a:lnTo>
                  <a:pt x="39204" y="70777"/>
                </a:lnTo>
                <a:lnTo>
                  <a:pt x="42532" y="70916"/>
                </a:lnTo>
                <a:lnTo>
                  <a:pt x="44018" y="70904"/>
                </a:lnTo>
                <a:lnTo>
                  <a:pt x="45897" y="70739"/>
                </a:lnTo>
                <a:lnTo>
                  <a:pt x="46215" y="70713"/>
                </a:lnTo>
                <a:lnTo>
                  <a:pt x="50825" y="70167"/>
                </a:lnTo>
                <a:lnTo>
                  <a:pt x="57035" y="69164"/>
                </a:lnTo>
                <a:lnTo>
                  <a:pt x="83083" y="64249"/>
                </a:lnTo>
                <a:lnTo>
                  <a:pt x="91490" y="62623"/>
                </a:lnTo>
                <a:lnTo>
                  <a:pt x="99783" y="61137"/>
                </a:lnTo>
                <a:lnTo>
                  <a:pt x="102387" y="57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04" name="object 10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069128" y="5345707"/>
            <a:ext cx="175113" cy="69863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5359257" y="5345279"/>
            <a:ext cx="58777" cy="74185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009696" y="5337301"/>
            <a:ext cx="129210" cy="65285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513761" y="5336319"/>
            <a:ext cx="263955" cy="183454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876804" y="5332818"/>
            <a:ext cx="59664" cy="90161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448491" y="5686787"/>
            <a:ext cx="363097" cy="122987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4964609" y="5709773"/>
            <a:ext cx="50906" cy="35838"/>
          </a:xfrm>
          <a:custGeom>
            <a:avLst/>
            <a:gdLst/>
            <a:ahLst/>
            <a:cxnLst/>
            <a:rect l="l" t="t" r="r" b="b"/>
            <a:pathLst>
              <a:path w="79375" h="55879">
                <a:moveTo>
                  <a:pt x="65735" y="9982"/>
                </a:moveTo>
                <a:lnTo>
                  <a:pt x="63360" y="6083"/>
                </a:lnTo>
                <a:lnTo>
                  <a:pt x="57797" y="4749"/>
                </a:lnTo>
                <a:lnTo>
                  <a:pt x="47650" y="1968"/>
                </a:lnTo>
                <a:lnTo>
                  <a:pt x="45885" y="1485"/>
                </a:lnTo>
                <a:lnTo>
                  <a:pt x="42837" y="749"/>
                </a:lnTo>
                <a:lnTo>
                  <a:pt x="38862" y="279"/>
                </a:lnTo>
                <a:lnTo>
                  <a:pt x="36550" y="12"/>
                </a:lnTo>
                <a:lnTo>
                  <a:pt x="34645" y="12"/>
                </a:lnTo>
                <a:lnTo>
                  <a:pt x="28600" y="279"/>
                </a:lnTo>
                <a:lnTo>
                  <a:pt x="17526" y="279"/>
                </a:lnTo>
                <a:lnTo>
                  <a:pt x="10807" y="0"/>
                </a:lnTo>
                <a:lnTo>
                  <a:pt x="10655" y="12"/>
                </a:lnTo>
                <a:lnTo>
                  <a:pt x="10655" y="14401"/>
                </a:lnTo>
                <a:lnTo>
                  <a:pt x="10655" y="12"/>
                </a:lnTo>
                <a:lnTo>
                  <a:pt x="8648" y="12"/>
                </a:lnTo>
                <a:lnTo>
                  <a:pt x="8039" y="38"/>
                </a:lnTo>
                <a:lnTo>
                  <a:pt x="5308" y="342"/>
                </a:lnTo>
                <a:lnTo>
                  <a:pt x="3987" y="711"/>
                </a:lnTo>
                <a:lnTo>
                  <a:pt x="673" y="4025"/>
                </a:lnTo>
                <a:lnTo>
                  <a:pt x="0" y="6083"/>
                </a:lnTo>
                <a:lnTo>
                  <a:pt x="38" y="7086"/>
                </a:lnTo>
                <a:lnTo>
                  <a:pt x="8458" y="16535"/>
                </a:lnTo>
                <a:lnTo>
                  <a:pt x="10388" y="16535"/>
                </a:lnTo>
                <a:lnTo>
                  <a:pt x="12395" y="16370"/>
                </a:lnTo>
                <a:lnTo>
                  <a:pt x="16446" y="16370"/>
                </a:lnTo>
                <a:lnTo>
                  <a:pt x="18135" y="14681"/>
                </a:lnTo>
                <a:lnTo>
                  <a:pt x="28867" y="14681"/>
                </a:lnTo>
                <a:lnTo>
                  <a:pt x="34582" y="14427"/>
                </a:lnTo>
                <a:lnTo>
                  <a:pt x="35864" y="14427"/>
                </a:lnTo>
                <a:lnTo>
                  <a:pt x="40144" y="14935"/>
                </a:lnTo>
                <a:lnTo>
                  <a:pt x="42837" y="15582"/>
                </a:lnTo>
                <a:lnTo>
                  <a:pt x="54229" y="18694"/>
                </a:lnTo>
                <a:lnTo>
                  <a:pt x="59982" y="20091"/>
                </a:lnTo>
                <a:lnTo>
                  <a:pt x="63881" y="17703"/>
                </a:lnTo>
                <a:lnTo>
                  <a:pt x="64668" y="14427"/>
                </a:lnTo>
                <a:lnTo>
                  <a:pt x="65735" y="9982"/>
                </a:lnTo>
                <a:close/>
              </a:path>
              <a:path w="79375" h="55879">
                <a:moveTo>
                  <a:pt x="79171" y="33820"/>
                </a:moveTo>
                <a:lnTo>
                  <a:pt x="77139" y="26136"/>
                </a:lnTo>
                <a:lnTo>
                  <a:pt x="73190" y="23837"/>
                </a:lnTo>
                <a:lnTo>
                  <a:pt x="67551" y="25323"/>
                </a:lnTo>
                <a:lnTo>
                  <a:pt x="56222" y="28498"/>
                </a:lnTo>
                <a:lnTo>
                  <a:pt x="53505" y="29222"/>
                </a:lnTo>
                <a:lnTo>
                  <a:pt x="49110" y="30099"/>
                </a:lnTo>
                <a:lnTo>
                  <a:pt x="47904" y="30276"/>
                </a:lnTo>
                <a:lnTo>
                  <a:pt x="42976" y="30835"/>
                </a:lnTo>
                <a:lnTo>
                  <a:pt x="25882" y="33235"/>
                </a:lnTo>
                <a:lnTo>
                  <a:pt x="21183" y="34010"/>
                </a:lnTo>
                <a:lnTo>
                  <a:pt x="19100" y="34378"/>
                </a:lnTo>
                <a:lnTo>
                  <a:pt x="18554" y="34493"/>
                </a:lnTo>
                <a:lnTo>
                  <a:pt x="18554" y="45656"/>
                </a:lnTo>
                <a:lnTo>
                  <a:pt x="16129" y="49098"/>
                </a:lnTo>
                <a:lnTo>
                  <a:pt x="16497" y="48552"/>
                </a:lnTo>
                <a:lnTo>
                  <a:pt x="18554" y="45656"/>
                </a:lnTo>
                <a:lnTo>
                  <a:pt x="18554" y="34493"/>
                </a:lnTo>
                <a:lnTo>
                  <a:pt x="16586" y="34899"/>
                </a:lnTo>
                <a:lnTo>
                  <a:pt x="13208" y="35280"/>
                </a:lnTo>
                <a:lnTo>
                  <a:pt x="12306" y="35420"/>
                </a:lnTo>
                <a:lnTo>
                  <a:pt x="3708" y="44538"/>
                </a:lnTo>
                <a:lnTo>
                  <a:pt x="3924" y="46507"/>
                </a:lnTo>
                <a:lnTo>
                  <a:pt x="4521" y="48717"/>
                </a:lnTo>
                <a:lnTo>
                  <a:pt x="4940" y="52514"/>
                </a:lnTo>
                <a:lnTo>
                  <a:pt x="8496" y="55359"/>
                </a:lnTo>
                <a:lnTo>
                  <a:pt x="16408" y="54495"/>
                </a:lnTo>
                <a:lnTo>
                  <a:pt x="19253" y="50939"/>
                </a:lnTo>
                <a:lnTo>
                  <a:pt x="19113" y="49669"/>
                </a:lnTo>
                <a:lnTo>
                  <a:pt x="19050" y="49098"/>
                </a:lnTo>
                <a:lnTo>
                  <a:pt x="18872" y="47472"/>
                </a:lnTo>
                <a:lnTo>
                  <a:pt x="19050" y="49098"/>
                </a:lnTo>
                <a:lnTo>
                  <a:pt x="21780" y="48526"/>
                </a:lnTo>
                <a:lnTo>
                  <a:pt x="23698" y="48183"/>
                </a:lnTo>
                <a:lnTo>
                  <a:pt x="28067" y="47472"/>
                </a:lnTo>
                <a:lnTo>
                  <a:pt x="45427" y="45046"/>
                </a:lnTo>
                <a:lnTo>
                  <a:pt x="49911" y="44538"/>
                </a:lnTo>
                <a:lnTo>
                  <a:pt x="51473" y="44310"/>
                </a:lnTo>
                <a:lnTo>
                  <a:pt x="56832" y="43230"/>
                </a:lnTo>
                <a:lnTo>
                  <a:pt x="59715" y="42481"/>
                </a:lnTo>
                <a:lnTo>
                  <a:pt x="71323" y="39230"/>
                </a:lnTo>
                <a:lnTo>
                  <a:pt x="76873" y="37757"/>
                </a:lnTo>
                <a:lnTo>
                  <a:pt x="79171" y="3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11" name="object 111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5433034" y="5676619"/>
            <a:ext cx="52829" cy="66433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541995" y="5702401"/>
            <a:ext cx="44352" cy="43333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160377" y="5678167"/>
            <a:ext cx="183935" cy="78060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5608462" y="5704889"/>
            <a:ext cx="12625" cy="22806"/>
          </a:xfrm>
          <a:custGeom>
            <a:avLst/>
            <a:gdLst/>
            <a:ahLst/>
            <a:cxnLst/>
            <a:rect l="l" t="t" r="r" b="b"/>
            <a:pathLst>
              <a:path w="19685" h="35559">
                <a:moveTo>
                  <a:pt x="3928" y="17506"/>
                </a:moveTo>
                <a:lnTo>
                  <a:pt x="3752" y="18291"/>
                </a:lnTo>
                <a:lnTo>
                  <a:pt x="3407" y="19241"/>
                </a:lnTo>
                <a:lnTo>
                  <a:pt x="1656" y="23544"/>
                </a:lnTo>
                <a:lnTo>
                  <a:pt x="0" y="28162"/>
                </a:lnTo>
                <a:lnTo>
                  <a:pt x="1928" y="32274"/>
                </a:lnTo>
                <a:lnTo>
                  <a:pt x="9408" y="34978"/>
                </a:lnTo>
                <a:lnTo>
                  <a:pt x="13536" y="33042"/>
                </a:lnTo>
                <a:lnTo>
                  <a:pt x="14887" y="29302"/>
                </a:lnTo>
                <a:lnTo>
                  <a:pt x="15325" y="28147"/>
                </a:lnTo>
                <a:lnTo>
                  <a:pt x="17048" y="23928"/>
                </a:lnTo>
                <a:lnTo>
                  <a:pt x="17564" y="22499"/>
                </a:lnTo>
                <a:lnTo>
                  <a:pt x="18298" y="19241"/>
                </a:lnTo>
                <a:lnTo>
                  <a:pt x="18336" y="18986"/>
                </a:lnTo>
                <a:lnTo>
                  <a:pt x="5409" y="18986"/>
                </a:lnTo>
                <a:lnTo>
                  <a:pt x="3928" y="17506"/>
                </a:lnTo>
                <a:close/>
              </a:path>
              <a:path w="19685" h="35559">
                <a:moveTo>
                  <a:pt x="4641" y="9690"/>
                </a:moveTo>
                <a:lnTo>
                  <a:pt x="4460" y="13322"/>
                </a:lnTo>
                <a:lnTo>
                  <a:pt x="4223" y="15924"/>
                </a:lnTo>
                <a:lnTo>
                  <a:pt x="4105" y="16724"/>
                </a:lnTo>
                <a:lnTo>
                  <a:pt x="3928" y="17506"/>
                </a:lnTo>
                <a:lnTo>
                  <a:pt x="5409" y="18986"/>
                </a:lnTo>
                <a:lnTo>
                  <a:pt x="13362" y="18986"/>
                </a:lnTo>
                <a:lnTo>
                  <a:pt x="16585" y="15763"/>
                </a:lnTo>
                <a:lnTo>
                  <a:pt x="16585" y="14853"/>
                </a:lnTo>
                <a:lnTo>
                  <a:pt x="10771" y="14853"/>
                </a:lnTo>
                <a:lnTo>
                  <a:pt x="9137" y="14605"/>
                </a:lnTo>
                <a:lnTo>
                  <a:pt x="9004" y="14605"/>
                </a:lnTo>
                <a:lnTo>
                  <a:pt x="8106" y="14394"/>
                </a:lnTo>
                <a:lnTo>
                  <a:pt x="7183" y="13956"/>
                </a:lnTo>
                <a:lnTo>
                  <a:pt x="5265" y="11926"/>
                </a:lnTo>
                <a:lnTo>
                  <a:pt x="4925" y="11074"/>
                </a:lnTo>
                <a:lnTo>
                  <a:pt x="4641" y="9697"/>
                </a:lnTo>
                <a:close/>
              </a:path>
              <a:path w="19685" h="35559">
                <a:moveTo>
                  <a:pt x="19112" y="8592"/>
                </a:moveTo>
                <a:lnTo>
                  <a:pt x="16364" y="8592"/>
                </a:lnTo>
                <a:lnTo>
                  <a:pt x="16458" y="9690"/>
                </a:lnTo>
                <a:lnTo>
                  <a:pt x="16585" y="15763"/>
                </a:lnTo>
                <a:lnTo>
                  <a:pt x="13362" y="18986"/>
                </a:lnTo>
                <a:lnTo>
                  <a:pt x="18336" y="18986"/>
                </a:lnTo>
                <a:lnTo>
                  <a:pt x="18536" y="17506"/>
                </a:lnTo>
                <a:lnTo>
                  <a:pt x="18712" y="15763"/>
                </a:lnTo>
                <a:lnTo>
                  <a:pt x="19112" y="8592"/>
                </a:lnTo>
                <a:close/>
              </a:path>
              <a:path w="19685" h="35559">
                <a:moveTo>
                  <a:pt x="8753" y="0"/>
                </a:moveTo>
                <a:lnTo>
                  <a:pt x="6513" y="287"/>
                </a:lnTo>
                <a:lnTo>
                  <a:pt x="2318" y="4480"/>
                </a:lnTo>
                <a:lnTo>
                  <a:pt x="2057" y="5773"/>
                </a:lnTo>
                <a:lnTo>
                  <a:pt x="2073" y="10495"/>
                </a:lnTo>
                <a:lnTo>
                  <a:pt x="2184" y="15763"/>
                </a:lnTo>
                <a:lnTo>
                  <a:pt x="3928" y="17506"/>
                </a:lnTo>
                <a:lnTo>
                  <a:pt x="4105" y="16724"/>
                </a:lnTo>
                <a:lnTo>
                  <a:pt x="4223" y="15924"/>
                </a:lnTo>
                <a:lnTo>
                  <a:pt x="4460" y="13322"/>
                </a:lnTo>
                <a:lnTo>
                  <a:pt x="4641" y="9690"/>
                </a:lnTo>
                <a:lnTo>
                  <a:pt x="16213" y="9690"/>
                </a:lnTo>
                <a:lnTo>
                  <a:pt x="16291" y="9305"/>
                </a:lnTo>
                <a:lnTo>
                  <a:pt x="16364" y="8592"/>
                </a:lnTo>
                <a:lnTo>
                  <a:pt x="19112" y="8581"/>
                </a:lnTo>
                <a:lnTo>
                  <a:pt x="11740" y="454"/>
                </a:lnTo>
                <a:lnTo>
                  <a:pt x="8753" y="0"/>
                </a:lnTo>
                <a:close/>
              </a:path>
              <a:path w="19685" h="35559">
                <a:moveTo>
                  <a:pt x="12614" y="14550"/>
                </a:moveTo>
                <a:lnTo>
                  <a:pt x="8778" y="14550"/>
                </a:lnTo>
                <a:lnTo>
                  <a:pt x="10771" y="14853"/>
                </a:lnTo>
                <a:lnTo>
                  <a:pt x="12536" y="14627"/>
                </a:lnTo>
                <a:close/>
              </a:path>
              <a:path w="19685" h="35559">
                <a:moveTo>
                  <a:pt x="16364" y="8592"/>
                </a:moveTo>
                <a:lnTo>
                  <a:pt x="10771" y="14853"/>
                </a:lnTo>
                <a:lnTo>
                  <a:pt x="16585" y="14853"/>
                </a:lnTo>
                <a:lnTo>
                  <a:pt x="16458" y="9690"/>
                </a:lnTo>
                <a:lnTo>
                  <a:pt x="16364" y="8592"/>
                </a:lnTo>
                <a:close/>
              </a:path>
              <a:path w="19685" h="35559">
                <a:moveTo>
                  <a:pt x="16213" y="9690"/>
                </a:moveTo>
                <a:lnTo>
                  <a:pt x="4641" y="9690"/>
                </a:lnTo>
                <a:lnTo>
                  <a:pt x="4925" y="11074"/>
                </a:lnTo>
                <a:lnTo>
                  <a:pt x="5265" y="11926"/>
                </a:lnTo>
                <a:lnTo>
                  <a:pt x="7183" y="13956"/>
                </a:lnTo>
                <a:lnTo>
                  <a:pt x="8106" y="14394"/>
                </a:lnTo>
                <a:lnTo>
                  <a:pt x="9004" y="14605"/>
                </a:lnTo>
                <a:lnTo>
                  <a:pt x="8778" y="14550"/>
                </a:lnTo>
                <a:lnTo>
                  <a:pt x="12614" y="14550"/>
                </a:lnTo>
                <a:lnTo>
                  <a:pt x="15568" y="11596"/>
                </a:lnTo>
                <a:lnTo>
                  <a:pt x="16050" y="10495"/>
                </a:lnTo>
                <a:lnTo>
                  <a:pt x="16213" y="9690"/>
                </a:lnTo>
                <a:close/>
              </a:path>
              <a:path w="19685" h="35559">
                <a:moveTo>
                  <a:pt x="8778" y="14550"/>
                </a:moveTo>
                <a:lnTo>
                  <a:pt x="9004" y="14605"/>
                </a:lnTo>
                <a:lnTo>
                  <a:pt x="9137" y="14605"/>
                </a:lnTo>
                <a:lnTo>
                  <a:pt x="8778" y="14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115" name="object 115"/>
          <p:cNvSpPr/>
          <p:nvPr/>
        </p:nvSpPr>
        <p:spPr>
          <a:xfrm>
            <a:off x="5653916" y="5678688"/>
            <a:ext cx="17919" cy="68824"/>
          </a:xfrm>
          <a:custGeom>
            <a:avLst/>
            <a:gdLst/>
            <a:ahLst/>
            <a:cxnLst/>
            <a:rect l="l" t="t" r="r" b="b"/>
            <a:pathLst>
              <a:path w="27939" h="107315">
                <a:moveTo>
                  <a:pt x="16507" y="0"/>
                </a:moveTo>
                <a:lnTo>
                  <a:pt x="13153" y="3088"/>
                </a:lnTo>
                <a:lnTo>
                  <a:pt x="12971" y="7655"/>
                </a:lnTo>
                <a:lnTo>
                  <a:pt x="12800" y="13219"/>
                </a:lnTo>
                <a:lnTo>
                  <a:pt x="12711" y="14561"/>
                </a:lnTo>
                <a:lnTo>
                  <a:pt x="12508" y="16929"/>
                </a:lnTo>
                <a:lnTo>
                  <a:pt x="11435" y="24429"/>
                </a:lnTo>
                <a:lnTo>
                  <a:pt x="10267" y="32782"/>
                </a:lnTo>
                <a:lnTo>
                  <a:pt x="9019" y="41041"/>
                </a:lnTo>
                <a:lnTo>
                  <a:pt x="8352" y="45247"/>
                </a:lnTo>
                <a:lnTo>
                  <a:pt x="7172" y="52167"/>
                </a:lnTo>
                <a:lnTo>
                  <a:pt x="5690" y="60217"/>
                </a:lnTo>
                <a:lnTo>
                  <a:pt x="4837" y="65402"/>
                </a:lnTo>
                <a:lnTo>
                  <a:pt x="4018" y="71122"/>
                </a:lnTo>
                <a:lnTo>
                  <a:pt x="1537" y="89089"/>
                </a:lnTo>
                <a:lnTo>
                  <a:pt x="979" y="93634"/>
                </a:lnTo>
                <a:lnTo>
                  <a:pt x="0" y="102257"/>
                </a:lnTo>
                <a:lnTo>
                  <a:pt x="2830" y="105830"/>
                </a:lnTo>
                <a:lnTo>
                  <a:pt x="10731" y="106744"/>
                </a:lnTo>
                <a:lnTo>
                  <a:pt x="14304" y="103912"/>
                </a:lnTo>
                <a:lnTo>
                  <a:pt x="15541" y="93124"/>
                </a:lnTo>
                <a:lnTo>
                  <a:pt x="16109" y="88770"/>
                </a:lnTo>
                <a:lnTo>
                  <a:pt x="17453" y="79209"/>
                </a:lnTo>
                <a:lnTo>
                  <a:pt x="18811" y="69335"/>
                </a:lnTo>
                <a:lnTo>
                  <a:pt x="19602" y="64311"/>
                </a:lnTo>
                <a:lnTo>
                  <a:pt x="20139" y="61234"/>
                </a:lnTo>
                <a:lnTo>
                  <a:pt x="21545" y="53613"/>
                </a:lnTo>
                <a:lnTo>
                  <a:pt x="22566" y="47553"/>
                </a:lnTo>
                <a:lnTo>
                  <a:pt x="27401" y="7061"/>
                </a:lnTo>
                <a:lnTo>
                  <a:pt x="27541" y="3682"/>
                </a:lnTo>
                <a:lnTo>
                  <a:pt x="24452" y="328"/>
                </a:lnTo>
                <a:lnTo>
                  <a:pt x="165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16" name="object 116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4466181" y="6051308"/>
            <a:ext cx="376338" cy="109142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4975613" y="6059116"/>
            <a:ext cx="68824" cy="43168"/>
          </a:xfrm>
          <a:custGeom>
            <a:avLst/>
            <a:gdLst/>
            <a:ahLst/>
            <a:cxnLst/>
            <a:rect l="l" t="t" r="r" b="b"/>
            <a:pathLst>
              <a:path w="107314" h="67309">
                <a:moveTo>
                  <a:pt x="92202" y="14389"/>
                </a:moveTo>
                <a:lnTo>
                  <a:pt x="89357" y="10820"/>
                </a:lnTo>
                <a:lnTo>
                  <a:pt x="59677" y="7594"/>
                </a:lnTo>
                <a:lnTo>
                  <a:pt x="52616" y="6654"/>
                </a:lnTo>
                <a:lnTo>
                  <a:pt x="20904" y="1219"/>
                </a:lnTo>
                <a:lnTo>
                  <a:pt x="19634" y="965"/>
                </a:lnTo>
                <a:lnTo>
                  <a:pt x="15709" y="533"/>
                </a:lnTo>
                <a:lnTo>
                  <a:pt x="15709" y="7594"/>
                </a:lnTo>
                <a:lnTo>
                  <a:pt x="15087" y="5397"/>
                </a:lnTo>
                <a:lnTo>
                  <a:pt x="15709" y="7594"/>
                </a:lnTo>
                <a:lnTo>
                  <a:pt x="15709" y="533"/>
                </a:lnTo>
                <a:lnTo>
                  <a:pt x="14592" y="406"/>
                </a:lnTo>
                <a:lnTo>
                  <a:pt x="14592" y="2997"/>
                </a:lnTo>
                <a:lnTo>
                  <a:pt x="13525" y="2997"/>
                </a:lnTo>
                <a:lnTo>
                  <a:pt x="13385" y="2997"/>
                </a:lnTo>
                <a:lnTo>
                  <a:pt x="13220" y="2794"/>
                </a:lnTo>
                <a:lnTo>
                  <a:pt x="13055" y="2692"/>
                </a:lnTo>
                <a:lnTo>
                  <a:pt x="13220" y="2794"/>
                </a:lnTo>
                <a:lnTo>
                  <a:pt x="13347" y="2794"/>
                </a:lnTo>
                <a:lnTo>
                  <a:pt x="13462" y="2959"/>
                </a:lnTo>
                <a:lnTo>
                  <a:pt x="14554" y="2959"/>
                </a:lnTo>
                <a:lnTo>
                  <a:pt x="14592" y="406"/>
                </a:lnTo>
                <a:lnTo>
                  <a:pt x="14363" y="381"/>
                </a:lnTo>
                <a:lnTo>
                  <a:pt x="14363" y="2768"/>
                </a:lnTo>
                <a:lnTo>
                  <a:pt x="14097" y="2781"/>
                </a:lnTo>
                <a:lnTo>
                  <a:pt x="14236" y="2768"/>
                </a:lnTo>
                <a:lnTo>
                  <a:pt x="14363" y="2768"/>
                </a:lnTo>
                <a:lnTo>
                  <a:pt x="14363" y="381"/>
                </a:lnTo>
                <a:lnTo>
                  <a:pt x="13423" y="266"/>
                </a:lnTo>
                <a:lnTo>
                  <a:pt x="12369" y="152"/>
                </a:lnTo>
                <a:lnTo>
                  <a:pt x="11938" y="127"/>
                </a:lnTo>
                <a:lnTo>
                  <a:pt x="11938" y="14592"/>
                </a:lnTo>
                <a:lnTo>
                  <a:pt x="10185" y="14439"/>
                </a:lnTo>
                <a:lnTo>
                  <a:pt x="11239" y="14516"/>
                </a:lnTo>
                <a:lnTo>
                  <a:pt x="11938" y="14592"/>
                </a:lnTo>
                <a:lnTo>
                  <a:pt x="11938" y="127"/>
                </a:lnTo>
                <a:lnTo>
                  <a:pt x="10998" y="50"/>
                </a:lnTo>
                <a:lnTo>
                  <a:pt x="9017" y="0"/>
                </a:lnTo>
                <a:lnTo>
                  <a:pt x="8293" y="25"/>
                </a:lnTo>
                <a:lnTo>
                  <a:pt x="6908" y="190"/>
                </a:lnTo>
                <a:lnTo>
                  <a:pt x="6553" y="266"/>
                </a:lnTo>
                <a:lnTo>
                  <a:pt x="6261" y="330"/>
                </a:lnTo>
                <a:lnTo>
                  <a:pt x="6553" y="266"/>
                </a:lnTo>
                <a:lnTo>
                  <a:pt x="3911" y="266"/>
                </a:lnTo>
                <a:lnTo>
                  <a:pt x="685" y="3492"/>
                </a:lnTo>
                <a:lnTo>
                  <a:pt x="685" y="5930"/>
                </a:lnTo>
                <a:lnTo>
                  <a:pt x="0" y="7467"/>
                </a:lnTo>
                <a:lnTo>
                  <a:pt x="685" y="9855"/>
                </a:lnTo>
                <a:lnTo>
                  <a:pt x="685" y="11442"/>
                </a:lnTo>
                <a:lnTo>
                  <a:pt x="3911" y="14668"/>
                </a:lnTo>
                <a:lnTo>
                  <a:pt x="5054" y="14668"/>
                </a:lnTo>
                <a:lnTo>
                  <a:pt x="6477" y="15684"/>
                </a:lnTo>
                <a:lnTo>
                  <a:pt x="8280" y="16573"/>
                </a:lnTo>
                <a:lnTo>
                  <a:pt x="11493" y="17297"/>
                </a:lnTo>
                <a:lnTo>
                  <a:pt x="12344" y="17297"/>
                </a:lnTo>
                <a:lnTo>
                  <a:pt x="14236" y="17157"/>
                </a:lnTo>
                <a:lnTo>
                  <a:pt x="18211" y="17157"/>
                </a:lnTo>
                <a:lnTo>
                  <a:pt x="19685" y="15684"/>
                </a:lnTo>
                <a:lnTo>
                  <a:pt x="25082" y="16827"/>
                </a:lnTo>
                <a:lnTo>
                  <a:pt x="29171" y="17551"/>
                </a:lnTo>
                <a:lnTo>
                  <a:pt x="50571" y="20916"/>
                </a:lnTo>
                <a:lnTo>
                  <a:pt x="58026" y="21894"/>
                </a:lnTo>
                <a:lnTo>
                  <a:pt x="87757" y="25133"/>
                </a:lnTo>
                <a:lnTo>
                  <a:pt x="91313" y="22288"/>
                </a:lnTo>
                <a:lnTo>
                  <a:pt x="92202" y="14389"/>
                </a:lnTo>
                <a:close/>
              </a:path>
              <a:path w="107314" h="67309">
                <a:moveTo>
                  <a:pt x="106972" y="61214"/>
                </a:moveTo>
                <a:lnTo>
                  <a:pt x="106857" y="53263"/>
                </a:lnTo>
                <a:lnTo>
                  <a:pt x="104063" y="50546"/>
                </a:lnTo>
                <a:lnTo>
                  <a:pt x="103581" y="50088"/>
                </a:lnTo>
                <a:lnTo>
                  <a:pt x="75107" y="50520"/>
                </a:lnTo>
                <a:lnTo>
                  <a:pt x="69596" y="50546"/>
                </a:lnTo>
                <a:lnTo>
                  <a:pt x="65773" y="50507"/>
                </a:lnTo>
                <a:lnTo>
                  <a:pt x="64693" y="50507"/>
                </a:lnTo>
                <a:lnTo>
                  <a:pt x="61201" y="50609"/>
                </a:lnTo>
                <a:lnTo>
                  <a:pt x="58585" y="50761"/>
                </a:lnTo>
                <a:lnTo>
                  <a:pt x="39522" y="52108"/>
                </a:lnTo>
                <a:lnTo>
                  <a:pt x="35407" y="52349"/>
                </a:lnTo>
                <a:lnTo>
                  <a:pt x="23355" y="52806"/>
                </a:lnTo>
                <a:lnTo>
                  <a:pt x="20256" y="56159"/>
                </a:lnTo>
                <a:lnTo>
                  <a:pt x="20586" y="64096"/>
                </a:lnTo>
                <a:lnTo>
                  <a:pt x="23926" y="67195"/>
                </a:lnTo>
                <a:lnTo>
                  <a:pt x="36068" y="66738"/>
                </a:lnTo>
                <a:lnTo>
                  <a:pt x="40843" y="66459"/>
                </a:lnTo>
                <a:lnTo>
                  <a:pt x="59385" y="65138"/>
                </a:lnTo>
                <a:lnTo>
                  <a:pt x="61861" y="64998"/>
                </a:lnTo>
                <a:lnTo>
                  <a:pt x="64922" y="64909"/>
                </a:lnTo>
                <a:lnTo>
                  <a:pt x="70383" y="64947"/>
                </a:lnTo>
                <a:lnTo>
                  <a:pt x="75933" y="64909"/>
                </a:lnTo>
                <a:lnTo>
                  <a:pt x="103797" y="64490"/>
                </a:lnTo>
                <a:lnTo>
                  <a:pt x="106972" y="61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118" name="object 118"/>
          <p:cNvSpPr/>
          <p:nvPr/>
        </p:nvSpPr>
        <p:spPr>
          <a:xfrm>
            <a:off x="5106993" y="6062414"/>
            <a:ext cx="47648" cy="37059"/>
          </a:xfrm>
          <a:custGeom>
            <a:avLst/>
            <a:gdLst/>
            <a:ahLst/>
            <a:cxnLst/>
            <a:rect l="l" t="t" r="r" b="b"/>
            <a:pathLst>
              <a:path w="74294" h="57784">
                <a:moveTo>
                  <a:pt x="58456" y="57300"/>
                </a:moveTo>
                <a:lnTo>
                  <a:pt x="51075" y="57300"/>
                </a:lnTo>
                <a:lnTo>
                  <a:pt x="54154" y="57650"/>
                </a:lnTo>
                <a:lnTo>
                  <a:pt x="56684" y="57641"/>
                </a:lnTo>
                <a:lnTo>
                  <a:pt x="58173" y="57404"/>
                </a:lnTo>
                <a:lnTo>
                  <a:pt x="58456" y="57300"/>
                </a:lnTo>
                <a:close/>
              </a:path>
              <a:path w="74294" h="57784">
                <a:moveTo>
                  <a:pt x="24016" y="0"/>
                </a:moveTo>
                <a:lnTo>
                  <a:pt x="0" y="35883"/>
                </a:lnTo>
                <a:lnTo>
                  <a:pt x="300" y="38014"/>
                </a:lnTo>
                <a:lnTo>
                  <a:pt x="3300" y="43475"/>
                </a:lnTo>
                <a:lnTo>
                  <a:pt x="5282" y="45106"/>
                </a:lnTo>
                <a:lnTo>
                  <a:pt x="10762" y="48622"/>
                </a:lnTo>
                <a:lnTo>
                  <a:pt x="14190" y="50875"/>
                </a:lnTo>
                <a:lnTo>
                  <a:pt x="45136" y="57365"/>
                </a:lnTo>
                <a:lnTo>
                  <a:pt x="50154" y="57300"/>
                </a:lnTo>
                <a:lnTo>
                  <a:pt x="58456" y="57300"/>
                </a:lnTo>
                <a:lnTo>
                  <a:pt x="64299" y="55145"/>
                </a:lnTo>
                <a:lnTo>
                  <a:pt x="69478" y="50867"/>
                </a:lnTo>
                <a:lnTo>
                  <a:pt x="73256" y="43682"/>
                </a:lnTo>
                <a:lnTo>
                  <a:pt x="73317" y="43345"/>
                </a:lnTo>
                <a:lnTo>
                  <a:pt x="54679" y="43345"/>
                </a:lnTo>
                <a:lnTo>
                  <a:pt x="54965" y="43239"/>
                </a:lnTo>
                <a:lnTo>
                  <a:pt x="54674" y="43224"/>
                </a:lnTo>
                <a:lnTo>
                  <a:pt x="52553" y="42964"/>
                </a:lnTo>
                <a:lnTo>
                  <a:pt x="45169" y="42964"/>
                </a:lnTo>
                <a:lnTo>
                  <a:pt x="14556" y="33841"/>
                </a:lnTo>
                <a:lnTo>
                  <a:pt x="25108" y="14426"/>
                </a:lnTo>
                <a:lnTo>
                  <a:pt x="41834" y="14426"/>
                </a:lnTo>
                <a:lnTo>
                  <a:pt x="43034" y="12176"/>
                </a:lnTo>
                <a:lnTo>
                  <a:pt x="43503" y="11357"/>
                </a:lnTo>
                <a:lnTo>
                  <a:pt x="45755" y="8210"/>
                </a:lnTo>
                <a:lnTo>
                  <a:pt x="47487" y="6671"/>
                </a:lnTo>
                <a:lnTo>
                  <a:pt x="47990" y="6517"/>
                </a:lnTo>
                <a:lnTo>
                  <a:pt x="47990" y="3418"/>
                </a:lnTo>
                <a:lnTo>
                  <a:pt x="44779" y="208"/>
                </a:lnTo>
                <a:lnTo>
                  <a:pt x="31994" y="208"/>
                </a:lnTo>
                <a:lnTo>
                  <a:pt x="24016" y="0"/>
                </a:lnTo>
                <a:close/>
              </a:path>
              <a:path w="74294" h="57784">
                <a:moveTo>
                  <a:pt x="74122" y="27197"/>
                </a:moveTo>
                <a:lnTo>
                  <a:pt x="59701" y="27197"/>
                </a:lnTo>
                <a:lnTo>
                  <a:pt x="59656" y="28536"/>
                </a:lnTo>
                <a:lnTo>
                  <a:pt x="59561" y="30070"/>
                </a:lnTo>
                <a:lnTo>
                  <a:pt x="54965" y="43239"/>
                </a:lnTo>
                <a:lnTo>
                  <a:pt x="55093" y="43246"/>
                </a:lnTo>
                <a:lnTo>
                  <a:pt x="54875" y="43272"/>
                </a:lnTo>
                <a:lnTo>
                  <a:pt x="54679" y="43345"/>
                </a:lnTo>
                <a:lnTo>
                  <a:pt x="73317" y="43345"/>
                </a:lnTo>
                <a:lnTo>
                  <a:pt x="73790" y="40731"/>
                </a:lnTo>
                <a:lnTo>
                  <a:pt x="73889" y="38014"/>
                </a:lnTo>
                <a:lnTo>
                  <a:pt x="73985" y="30070"/>
                </a:lnTo>
                <a:lnTo>
                  <a:pt x="74080" y="28536"/>
                </a:lnTo>
                <a:lnTo>
                  <a:pt x="74122" y="27197"/>
                </a:lnTo>
                <a:close/>
              </a:path>
              <a:path w="74294" h="57784">
                <a:moveTo>
                  <a:pt x="54965" y="43239"/>
                </a:moveTo>
                <a:lnTo>
                  <a:pt x="55093" y="43246"/>
                </a:lnTo>
                <a:lnTo>
                  <a:pt x="54965" y="43239"/>
                </a:lnTo>
                <a:close/>
              </a:path>
              <a:path w="74294" h="57784">
                <a:moveTo>
                  <a:pt x="51839" y="42900"/>
                </a:moveTo>
                <a:lnTo>
                  <a:pt x="45169" y="42964"/>
                </a:lnTo>
                <a:lnTo>
                  <a:pt x="52553" y="42964"/>
                </a:lnTo>
                <a:lnTo>
                  <a:pt x="51839" y="42900"/>
                </a:lnTo>
                <a:close/>
              </a:path>
              <a:path w="74294" h="57784">
                <a:moveTo>
                  <a:pt x="14422" y="33729"/>
                </a:moveTo>
                <a:lnTo>
                  <a:pt x="14556" y="33841"/>
                </a:lnTo>
                <a:lnTo>
                  <a:pt x="14422" y="33729"/>
                </a:lnTo>
                <a:close/>
              </a:path>
              <a:path w="74294" h="57784">
                <a:moveTo>
                  <a:pt x="14412" y="33660"/>
                </a:moveTo>
                <a:close/>
              </a:path>
              <a:path w="74294" h="57784">
                <a:moveTo>
                  <a:pt x="47990" y="6517"/>
                </a:moveTo>
                <a:lnTo>
                  <a:pt x="41358" y="15319"/>
                </a:lnTo>
                <a:lnTo>
                  <a:pt x="41067" y="15827"/>
                </a:lnTo>
                <a:lnTo>
                  <a:pt x="38560" y="19330"/>
                </a:lnTo>
                <a:lnTo>
                  <a:pt x="38577" y="19855"/>
                </a:lnTo>
                <a:lnTo>
                  <a:pt x="39248" y="23907"/>
                </a:lnTo>
                <a:lnTo>
                  <a:pt x="45715" y="28536"/>
                </a:lnTo>
                <a:lnTo>
                  <a:pt x="50212" y="27791"/>
                </a:lnTo>
                <a:lnTo>
                  <a:pt x="53309" y="23457"/>
                </a:lnTo>
                <a:lnTo>
                  <a:pt x="53888" y="22426"/>
                </a:lnTo>
                <a:lnTo>
                  <a:pt x="54577" y="21134"/>
                </a:lnTo>
                <a:lnTo>
                  <a:pt x="53698" y="20506"/>
                </a:lnTo>
                <a:lnTo>
                  <a:pt x="52981" y="20068"/>
                </a:lnTo>
                <a:lnTo>
                  <a:pt x="52492" y="19855"/>
                </a:lnTo>
                <a:lnTo>
                  <a:pt x="53621" y="19855"/>
                </a:lnTo>
                <a:lnTo>
                  <a:pt x="55339" y="19330"/>
                </a:lnTo>
                <a:lnTo>
                  <a:pt x="55794" y="18926"/>
                </a:lnTo>
                <a:lnTo>
                  <a:pt x="55967" y="18685"/>
                </a:lnTo>
                <a:lnTo>
                  <a:pt x="71839" y="18685"/>
                </a:lnTo>
                <a:lnTo>
                  <a:pt x="71454" y="17697"/>
                </a:lnTo>
                <a:lnTo>
                  <a:pt x="68869" y="14594"/>
                </a:lnTo>
                <a:lnTo>
                  <a:pt x="44765" y="14594"/>
                </a:lnTo>
                <a:lnTo>
                  <a:pt x="47990" y="11371"/>
                </a:lnTo>
                <a:lnTo>
                  <a:pt x="47990" y="6517"/>
                </a:lnTo>
                <a:close/>
              </a:path>
              <a:path w="74294" h="57784">
                <a:moveTo>
                  <a:pt x="59701" y="27199"/>
                </a:moveTo>
                <a:close/>
              </a:path>
              <a:path w="74294" h="57784">
                <a:moveTo>
                  <a:pt x="71839" y="18685"/>
                </a:moveTo>
                <a:lnTo>
                  <a:pt x="55967" y="18685"/>
                </a:lnTo>
                <a:lnTo>
                  <a:pt x="55717" y="19034"/>
                </a:lnTo>
                <a:lnTo>
                  <a:pt x="54577" y="21134"/>
                </a:lnTo>
                <a:lnTo>
                  <a:pt x="56387" y="22426"/>
                </a:lnTo>
                <a:lnTo>
                  <a:pt x="59119" y="25705"/>
                </a:lnTo>
                <a:lnTo>
                  <a:pt x="59701" y="27199"/>
                </a:lnTo>
                <a:lnTo>
                  <a:pt x="74122" y="27197"/>
                </a:lnTo>
                <a:lnTo>
                  <a:pt x="74002" y="24954"/>
                </a:lnTo>
                <a:lnTo>
                  <a:pt x="73697" y="23457"/>
                </a:lnTo>
                <a:lnTo>
                  <a:pt x="71839" y="18685"/>
                </a:lnTo>
                <a:close/>
              </a:path>
              <a:path w="74294" h="57784">
                <a:moveTo>
                  <a:pt x="52634" y="19917"/>
                </a:moveTo>
                <a:lnTo>
                  <a:pt x="52981" y="20068"/>
                </a:lnTo>
                <a:lnTo>
                  <a:pt x="53698" y="20506"/>
                </a:lnTo>
                <a:lnTo>
                  <a:pt x="54577" y="21134"/>
                </a:lnTo>
                <a:lnTo>
                  <a:pt x="55182" y="19999"/>
                </a:lnTo>
                <a:lnTo>
                  <a:pt x="53147" y="19999"/>
                </a:lnTo>
                <a:lnTo>
                  <a:pt x="52634" y="19917"/>
                </a:lnTo>
                <a:close/>
              </a:path>
              <a:path w="74294" h="57784">
                <a:moveTo>
                  <a:pt x="53621" y="19855"/>
                </a:moveTo>
                <a:lnTo>
                  <a:pt x="52492" y="19855"/>
                </a:lnTo>
                <a:lnTo>
                  <a:pt x="52634" y="19917"/>
                </a:lnTo>
                <a:lnTo>
                  <a:pt x="53147" y="19999"/>
                </a:lnTo>
                <a:lnTo>
                  <a:pt x="53621" y="19855"/>
                </a:lnTo>
                <a:close/>
              </a:path>
              <a:path w="74294" h="57784">
                <a:moveTo>
                  <a:pt x="55793" y="18927"/>
                </a:moveTo>
                <a:lnTo>
                  <a:pt x="55339" y="19330"/>
                </a:lnTo>
                <a:lnTo>
                  <a:pt x="53147" y="19999"/>
                </a:lnTo>
                <a:lnTo>
                  <a:pt x="55182" y="19999"/>
                </a:lnTo>
                <a:lnTo>
                  <a:pt x="55717" y="19034"/>
                </a:lnTo>
                <a:close/>
              </a:path>
              <a:path w="74294" h="57784">
                <a:moveTo>
                  <a:pt x="41834" y="14426"/>
                </a:moveTo>
                <a:lnTo>
                  <a:pt x="25108" y="14426"/>
                </a:lnTo>
                <a:lnTo>
                  <a:pt x="31901" y="14611"/>
                </a:lnTo>
                <a:lnTo>
                  <a:pt x="34497" y="14567"/>
                </a:lnTo>
                <a:lnTo>
                  <a:pt x="41759" y="14567"/>
                </a:lnTo>
                <a:lnTo>
                  <a:pt x="41834" y="14426"/>
                </a:lnTo>
                <a:close/>
              </a:path>
              <a:path w="74294" h="57784">
                <a:moveTo>
                  <a:pt x="41759" y="14567"/>
                </a:moveTo>
                <a:lnTo>
                  <a:pt x="34497" y="14567"/>
                </a:lnTo>
                <a:lnTo>
                  <a:pt x="40032" y="14594"/>
                </a:lnTo>
                <a:lnTo>
                  <a:pt x="41744" y="14594"/>
                </a:lnTo>
                <a:close/>
              </a:path>
              <a:path w="74294" h="57784">
                <a:moveTo>
                  <a:pt x="54642" y="4488"/>
                </a:moveTo>
                <a:lnTo>
                  <a:pt x="47990" y="6517"/>
                </a:lnTo>
                <a:lnTo>
                  <a:pt x="47990" y="11371"/>
                </a:lnTo>
                <a:lnTo>
                  <a:pt x="44765" y="14594"/>
                </a:lnTo>
                <a:lnTo>
                  <a:pt x="68869" y="14594"/>
                </a:lnTo>
                <a:lnTo>
                  <a:pt x="66915" y="12249"/>
                </a:lnTo>
                <a:lnTo>
                  <a:pt x="58253" y="6063"/>
                </a:lnTo>
                <a:lnTo>
                  <a:pt x="54642" y="4488"/>
                </a:lnTo>
                <a:close/>
              </a:path>
              <a:path w="74294" h="57784">
                <a:moveTo>
                  <a:pt x="35619" y="166"/>
                </a:moveTo>
                <a:lnTo>
                  <a:pt x="31994" y="208"/>
                </a:lnTo>
                <a:lnTo>
                  <a:pt x="44779" y="208"/>
                </a:lnTo>
                <a:lnTo>
                  <a:pt x="35619" y="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119" name="object 119"/>
          <p:cNvGrpSpPr/>
          <p:nvPr/>
        </p:nvGrpSpPr>
        <p:grpSpPr>
          <a:xfrm>
            <a:off x="5197339" y="6027614"/>
            <a:ext cx="95295" cy="75748"/>
            <a:chOff x="2377004" y="9398613"/>
            <a:chExt cx="148590" cy="118110"/>
          </a:xfrm>
        </p:grpSpPr>
        <p:sp>
          <p:nvSpPr>
            <p:cNvPr id="120" name="object 120"/>
            <p:cNvSpPr/>
            <p:nvPr/>
          </p:nvSpPr>
          <p:spPr>
            <a:xfrm>
              <a:off x="2377004" y="9448213"/>
              <a:ext cx="25400" cy="35560"/>
            </a:xfrm>
            <a:custGeom>
              <a:avLst/>
              <a:gdLst/>
              <a:ahLst/>
              <a:cxnLst/>
              <a:rect l="l" t="t" r="r" b="b"/>
              <a:pathLst>
                <a:path w="25400" h="35559">
                  <a:moveTo>
                    <a:pt x="14329" y="8672"/>
                  </a:moveTo>
                  <a:lnTo>
                    <a:pt x="0" y="8672"/>
                  </a:lnTo>
                  <a:lnTo>
                    <a:pt x="0" y="31906"/>
                  </a:lnTo>
                  <a:lnTo>
                    <a:pt x="3223" y="35129"/>
                  </a:lnTo>
                  <a:lnTo>
                    <a:pt x="11177" y="35129"/>
                  </a:lnTo>
                  <a:lnTo>
                    <a:pt x="14400" y="31906"/>
                  </a:lnTo>
                  <a:lnTo>
                    <a:pt x="14400" y="26771"/>
                  </a:lnTo>
                  <a:lnTo>
                    <a:pt x="13498" y="26640"/>
                  </a:lnTo>
                  <a:lnTo>
                    <a:pt x="10297" y="22351"/>
                  </a:lnTo>
                  <a:lnTo>
                    <a:pt x="5297" y="15351"/>
                  </a:lnTo>
                  <a:lnTo>
                    <a:pt x="3812" y="13362"/>
                  </a:lnTo>
                  <a:lnTo>
                    <a:pt x="3643" y="13209"/>
                  </a:lnTo>
                  <a:lnTo>
                    <a:pt x="11555" y="13209"/>
                  </a:lnTo>
                  <a:lnTo>
                    <a:pt x="13939" y="10825"/>
                  </a:lnTo>
                  <a:lnTo>
                    <a:pt x="14329" y="9259"/>
                  </a:lnTo>
                  <a:lnTo>
                    <a:pt x="14329" y="8672"/>
                  </a:lnTo>
                  <a:close/>
                </a:path>
                <a:path w="25400" h="35559">
                  <a:moveTo>
                    <a:pt x="17112" y="7115"/>
                  </a:moveTo>
                  <a:lnTo>
                    <a:pt x="14305" y="7115"/>
                  </a:lnTo>
                  <a:lnTo>
                    <a:pt x="14400" y="26771"/>
                  </a:lnTo>
                  <a:lnTo>
                    <a:pt x="18011" y="27295"/>
                  </a:lnTo>
                  <a:lnTo>
                    <a:pt x="24384" y="22537"/>
                  </a:lnTo>
                  <a:lnTo>
                    <a:pt x="25039" y="18026"/>
                  </a:lnTo>
                  <a:lnTo>
                    <a:pt x="21464" y="13209"/>
                  </a:lnTo>
                  <a:lnTo>
                    <a:pt x="17112" y="7115"/>
                  </a:lnTo>
                  <a:close/>
                </a:path>
                <a:path w="25400" h="35559">
                  <a:moveTo>
                    <a:pt x="3813" y="13363"/>
                  </a:moveTo>
                  <a:lnTo>
                    <a:pt x="5297" y="15351"/>
                  </a:lnTo>
                  <a:lnTo>
                    <a:pt x="10297" y="22351"/>
                  </a:lnTo>
                  <a:lnTo>
                    <a:pt x="13498" y="26640"/>
                  </a:lnTo>
                  <a:lnTo>
                    <a:pt x="14400" y="26771"/>
                  </a:lnTo>
                  <a:lnTo>
                    <a:pt x="14400" y="14644"/>
                  </a:lnTo>
                  <a:lnTo>
                    <a:pt x="8657" y="14644"/>
                  </a:lnTo>
                  <a:lnTo>
                    <a:pt x="6861" y="14508"/>
                  </a:lnTo>
                  <a:lnTo>
                    <a:pt x="5858" y="14365"/>
                  </a:lnTo>
                  <a:lnTo>
                    <a:pt x="4917" y="14094"/>
                  </a:lnTo>
                  <a:lnTo>
                    <a:pt x="4128" y="13648"/>
                  </a:lnTo>
                  <a:lnTo>
                    <a:pt x="3813" y="13363"/>
                  </a:lnTo>
                  <a:close/>
                </a:path>
                <a:path w="25400" h="35559">
                  <a:moveTo>
                    <a:pt x="11555" y="13209"/>
                  </a:moveTo>
                  <a:lnTo>
                    <a:pt x="3643" y="13209"/>
                  </a:lnTo>
                  <a:lnTo>
                    <a:pt x="4128" y="13648"/>
                  </a:lnTo>
                  <a:lnTo>
                    <a:pt x="4917" y="14094"/>
                  </a:lnTo>
                  <a:lnTo>
                    <a:pt x="5858" y="14365"/>
                  </a:lnTo>
                  <a:lnTo>
                    <a:pt x="6861" y="14508"/>
                  </a:lnTo>
                  <a:lnTo>
                    <a:pt x="8657" y="14644"/>
                  </a:lnTo>
                  <a:lnTo>
                    <a:pt x="10570" y="14194"/>
                  </a:lnTo>
                  <a:lnTo>
                    <a:pt x="11555" y="13209"/>
                  </a:lnTo>
                  <a:close/>
                </a:path>
                <a:path w="25400" h="35559">
                  <a:moveTo>
                    <a:pt x="14305" y="7115"/>
                  </a:moveTo>
                  <a:lnTo>
                    <a:pt x="14329" y="9259"/>
                  </a:lnTo>
                  <a:lnTo>
                    <a:pt x="13939" y="10825"/>
                  </a:lnTo>
                  <a:lnTo>
                    <a:pt x="10570" y="14194"/>
                  </a:lnTo>
                  <a:lnTo>
                    <a:pt x="8657" y="14644"/>
                  </a:lnTo>
                  <a:lnTo>
                    <a:pt x="14400" y="14644"/>
                  </a:lnTo>
                  <a:lnTo>
                    <a:pt x="14305" y="7115"/>
                  </a:lnTo>
                  <a:close/>
                </a:path>
                <a:path w="25400" h="35559">
                  <a:moveTo>
                    <a:pt x="5967" y="0"/>
                  </a:moveTo>
                  <a:lnTo>
                    <a:pt x="3919" y="481"/>
                  </a:lnTo>
                  <a:lnTo>
                    <a:pt x="360" y="4040"/>
                  </a:lnTo>
                  <a:lnTo>
                    <a:pt x="89" y="5131"/>
                  </a:lnTo>
                  <a:lnTo>
                    <a:pt x="0" y="8845"/>
                  </a:lnTo>
                  <a:lnTo>
                    <a:pt x="0" y="8672"/>
                  </a:lnTo>
                  <a:lnTo>
                    <a:pt x="14329" y="8672"/>
                  </a:lnTo>
                  <a:lnTo>
                    <a:pt x="14305" y="7115"/>
                  </a:lnTo>
                  <a:lnTo>
                    <a:pt x="17112" y="7115"/>
                  </a:lnTo>
                  <a:lnTo>
                    <a:pt x="7946" y="149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  <p:pic>
          <p:nvPicPr>
            <p:cNvPr id="121" name="object 12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435838" y="9398613"/>
              <a:ext cx="89735" cy="11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4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27" y="511172"/>
            <a:ext cx="403518" cy="1066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6848" y="525770"/>
            <a:ext cx="75327" cy="411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5587" y="496218"/>
            <a:ext cx="97962" cy="116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9980" y="469481"/>
            <a:ext cx="216724" cy="1054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2746" y="487892"/>
            <a:ext cx="230118" cy="16174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17099" y="439032"/>
            <a:ext cx="154346" cy="245161"/>
            <a:chOff x="3655222" y="684565"/>
            <a:chExt cx="240665" cy="38227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5222" y="684565"/>
              <a:ext cx="190741" cy="38174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75502" y="965544"/>
              <a:ext cx="20320" cy="67945"/>
            </a:xfrm>
            <a:custGeom>
              <a:avLst/>
              <a:gdLst/>
              <a:ahLst/>
              <a:cxnLst/>
              <a:rect l="l" t="t" r="r" b="b"/>
              <a:pathLst>
                <a:path w="20320" h="67944">
                  <a:moveTo>
                    <a:pt x="5876" y="6018"/>
                  </a:moveTo>
                  <a:lnTo>
                    <a:pt x="0" y="46647"/>
                  </a:lnTo>
                  <a:lnTo>
                    <a:pt x="271" y="49212"/>
                  </a:lnTo>
                  <a:lnTo>
                    <a:pt x="1611" y="59386"/>
                  </a:lnTo>
                  <a:lnTo>
                    <a:pt x="2181" y="64770"/>
                  </a:lnTo>
                  <a:lnTo>
                    <a:pt x="5726" y="67636"/>
                  </a:lnTo>
                  <a:lnTo>
                    <a:pt x="13634" y="66800"/>
                  </a:lnTo>
                  <a:lnTo>
                    <a:pt x="16501" y="63256"/>
                  </a:lnTo>
                  <a:lnTo>
                    <a:pt x="15914" y="57701"/>
                  </a:lnTo>
                  <a:lnTo>
                    <a:pt x="14639" y="48018"/>
                  </a:lnTo>
                  <a:lnTo>
                    <a:pt x="14494" y="46647"/>
                  </a:lnTo>
                  <a:lnTo>
                    <a:pt x="14489" y="41245"/>
                  </a:lnTo>
                  <a:lnTo>
                    <a:pt x="15433" y="34481"/>
                  </a:lnTo>
                  <a:lnTo>
                    <a:pt x="17109" y="23936"/>
                  </a:lnTo>
                  <a:lnTo>
                    <a:pt x="18232" y="17785"/>
                  </a:lnTo>
                  <a:lnTo>
                    <a:pt x="9099" y="17785"/>
                  </a:lnTo>
                  <a:lnTo>
                    <a:pt x="5876" y="14561"/>
                  </a:lnTo>
                  <a:lnTo>
                    <a:pt x="5876" y="6018"/>
                  </a:lnTo>
                  <a:close/>
                </a:path>
                <a:path w="20320" h="67944">
                  <a:moveTo>
                    <a:pt x="5876" y="11177"/>
                  </a:moveTo>
                  <a:lnTo>
                    <a:pt x="5876" y="14561"/>
                  </a:lnTo>
                  <a:lnTo>
                    <a:pt x="9099" y="17785"/>
                  </a:lnTo>
                  <a:lnTo>
                    <a:pt x="17052" y="17785"/>
                  </a:lnTo>
                  <a:lnTo>
                    <a:pt x="18496" y="16341"/>
                  </a:lnTo>
                  <a:lnTo>
                    <a:pt x="18850" y="14400"/>
                  </a:lnTo>
                  <a:lnTo>
                    <a:pt x="9099" y="14400"/>
                  </a:lnTo>
                  <a:lnTo>
                    <a:pt x="5876" y="11177"/>
                  </a:lnTo>
                  <a:close/>
                </a:path>
                <a:path w="20320" h="67944">
                  <a:moveTo>
                    <a:pt x="18496" y="16341"/>
                  </a:moveTo>
                  <a:lnTo>
                    <a:pt x="17052" y="17785"/>
                  </a:lnTo>
                  <a:lnTo>
                    <a:pt x="18232" y="17785"/>
                  </a:lnTo>
                  <a:lnTo>
                    <a:pt x="18496" y="16341"/>
                  </a:lnTo>
                  <a:close/>
                </a:path>
                <a:path w="20320" h="67944">
                  <a:moveTo>
                    <a:pt x="20276" y="11177"/>
                  </a:moveTo>
                  <a:lnTo>
                    <a:pt x="19284" y="12168"/>
                  </a:lnTo>
                  <a:lnTo>
                    <a:pt x="19093" y="13073"/>
                  </a:lnTo>
                  <a:lnTo>
                    <a:pt x="18496" y="16341"/>
                  </a:lnTo>
                  <a:lnTo>
                    <a:pt x="20276" y="14561"/>
                  </a:lnTo>
                  <a:lnTo>
                    <a:pt x="20276" y="11177"/>
                  </a:lnTo>
                  <a:close/>
                </a:path>
                <a:path w="20320" h="67944">
                  <a:moveTo>
                    <a:pt x="5938" y="7745"/>
                  </a:moveTo>
                  <a:lnTo>
                    <a:pt x="5876" y="11177"/>
                  </a:lnTo>
                  <a:lnTo>
                    <a:pt x="9099" y="14400"/>
                  </a:lnTo>
                  <a:lnTo>
                    <a:pt x="17052" y="14400"/>
                  </a:lnTo>
                  <a:lnTo>
                    <a:pt x="12360" y="14364"/>
                  </a:lnTo>
                  <a:lnTo>
                    <a:pt x="6267" y="10843"/>
                  </a:lnTo>
                  <a:lnTo>
                    <a:pt x="6173" y="9187"/>
                  </a:lnTo>
                  <a:lnTo>
                    <a:pt x="5976" y="8258"/>
                  </a:lnTo>
                  <a:lnTo>
                    <a:pt x="5938" y="7745"/>
                  </a:lnTo>
                  <a:close/>
                </a:path>
                <a:path w="20320" h="67944">
                  <a:moveTo>
                    <a:pt x="19284" y="12168"/>
                  </a:moveTo>
                  <a:lnTo>
                    <a:pt x="17052" y="14400"/>
                  </a:lnTo>
                  <a:lnTo>
                    <a:pt x="18850" y="14400"/>
                  </a:lnTo>
                  <a:lnTo>
                    <a:pt x="19284" y="12168"/>
                  </a:lnTo>
                  <a:close/>
                </a:path>
                <a:path w="20320" h="67944">
                  <a:moveTo>
                    <a:pt x="20276" y="7745"/>
                  </a:moveTo>
                  <a:lnTo>
                    <a:pt x="5938" y="7745"/>
                  </a:lnTo>
                  <a:lnTo>
                    <a:pt x="5976" y="8258"/>
                  </a:lnTo>
                  <a:lnTo>
                    <a:pt x="6173" y="9187"/>
                  </a:lnTo>
                  <a:lnTo>
                    <a:pt x="6267" y="10843"/>
                  </a:lnTo>
                  <a:lnTo>
                    <a:pt x="12360" y="14364"/>
                  </a:lnTo>
                  <a:lnTo>
                    <a:pt x="18535" y="12555"/>
                  </a:lnTo>
                  <a:lnTo>
                    <a:pt x="19161" y="11022"/>
                  </a:lnTo>
                  <a:lnTo>
                    <a:pt x="19621" y="10159"/>
                  </a:lnTo>
                  <a:lnTo>
                    <a:pt x="19837" y="9561"/>
                  </a:lnTo>
                  <a:lnTo>
                    <a:pt x="20276" y="9561"/>
                  </a:lnTo>
                  <a:lnTo>
                    <a:pt x="20276" y="7745"/>
                  </a:lnTo>
                  <a:close/>
                </a:path>
                <a:path w="20320" h="67944">
                  <a:moveTo>
                    <a:pt x="19837" y="9561"/>
                  </a:moveTo>
                  <a:lnTo>
                    <a:pt x="19597" y="10226"/>
                  </a:lnTo>
                  <a:lnTo>
                    <a:pt x="19161" y="11022"/>
                  </a:lnTo>
                  <a:lnTo>
                    <a:pt x="18535" y="12555"/>
                  </a:lnTo>
                  <a:lnTo>
                    <a:pt x="12360" y="14364"/>
                  </a:lnTo>
                  <a:lnTo>
                    <a:pt x="17087" y="14364"/>
                  </a:lnTo>
                  <a:lnTo>
                    <a:pt x="19284" y="12168"/>
                  </a:lnTo>
                  <a:lnTo>
                    <a:pt x="19837" y="9561"/>
                  </a:lnTo>
                  <a:close/>
                </a:path>
                <a:path w="20320" h="67944">
                  <a:moveTo>
                    <a:pt x="20276" y="9561"/>
                  </a:moveTo>
                  <a:lnTo>
                    <a:pt x="19837" y="9561"/>
                  </a:lnTo>
                  <a:lnTo>
                    <a:pt x="19284" y="12168"/>
                  </a:lnTo>
                  <a:lnTo>
                    <a:pt x="20276" y="11177"/>
                  </a:lnTo>
                  <a:lnTo>
                    <a:pt x="20276" y="9561"/>
                  </a:lnTo>
                  <a:close/>
                </a:path>
                <a:path w="20320" h="67944">
                  <a:moveTo>
                    <a:pt x="13792" y="35"/>
                  </a:moveTo>
                  <a:lnTo>
                    <a:pt x="7583" y="1855"/>
                  </a:lnTo>
                  <a:lnTo>
                    <a:pt x="6916" y="3444"/>
                  </a:lnTo>
                  <a:lnTo>
                    <a:pt x="6437" y="4319"/>
                  </a:lnTo>
                  <a:lnTo>
                    <a:pt x="6038" y="5417"/>
                  </a:lnTo>
                  <a:lnTo>
                    <a:pt x="5876" y="6018"/>
                  </a:lnTo>
                  <a:lnTo>
                    <a:pt x="5876" y="10159"/>
                  </a:lnTo>
                  <a:lnTo>
                    <a:pt x="5938" y="7745"/>
                  </a:lnTo>
                  <a:lnTo>
                    <a:pt x="20276" y="7745"/>
                  </a:lnTo>
                  <a:lnTo>
                    <a:pt x="20200" y="6018"/>
                  </a:lnTo>
                  <a:lnTo>
                    <a:pt x="20066" y="5417"/>
                  </a:lnTo>
                  <a:lnTo>
                    <a:pt x="19919" y="3576"/>
                  </a:lnTo>
                  <a:lnTo>
                    <a:pt x="13792" y="35"/>
                  </a:lnTo>
                  <a:close/>
                </a:path>
                <a:path w="20320" h="67944">
                  <a:moveTo>
                    <a:pt x="17087" y="35"/>
                  </a:moveTo>
                  <a:lnTo>
                    <a:pt x="13792" y="35"/>
                  </a:lnTo>
                  <a:lnTo>
                    <a:pt x="19919" y="3576"/>
                  </a:lnTo>
                  <a:lnTo>
                    <a:pt x="20066" y="5417"/>
                  </a:lnTo>
                  <a:lnTo>
                    <a:pt x="20200" y="6018"/>
                  </a:lnTo>
                  <a:lnTo>
                    <a:pt x="20276" y="6547"/>
                  </a:lnTo>
                  <a:lnTo>
                    <a:pt x="20276" y="3224"/>
                  </a:lnTo>
                  <a:lnTo>
                    <a:pt x="17087" y="35"/>
                  </a:lnTo>
                  <a:close/>
                </a:path>
                <a:path w="20320" h="67944">
                  <a:moveTo>
                    <a:pt x="17052" y="0"/>
                  </a:moveTo>
                  <a:lnTo>
                    <a:pt x="9099" y="0"/>
                  </a:lnTo>
                  <a:lnTo>
                    <a:pt x="5876" y="3224"/>
                  </a:lnTo>
                  <a:lnTo>
                    <a:pt x="5876" y="6018"/>
                  </a:lnTo>
                  <a:lnTo>
                    <a:pt x="6078" y="5309"/>
                  </a:lnTo>
                  <a:lnTo>
                    <a:pt x="6437" y="4319"/>
                  </a:lnTo>
                  <a:lnTo>
                    <a:pt x="6916" y="3444"/>
                  </a:lnTo>
                  <a:lnTo>
                    <a:pt x="7583" y="1855"/>
                  </a:lnTo>
                  <a:lnTo>
                    <a:pt x="13792" y="35"/>
                  </a:lnTo>
                  <a:lnTo>
                    <a:pt x="17087" y="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51665" y="512170"/>
            <a:ext cx="122465" cy="861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31723" y="474431"/>
            <a:ext cx="400497" cy="14873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018060" y="842258"/>
            <a:ext cx="15883" cy="73304"/>
          </a:xfrm>
          <a:custGeom>
            <a:avLst/>
            <a:gdLst/>
            <a:ahLst/>
            <a:cxnLst/>
            <a:rect l="l" t="t" r="r" b="b"/>
            <a:pathLst>
              <a:path w="24764" h="114300">
                <a:moveTo>
                  <a:pt x="13508" y="0"/>
                </a:moveTo>
                <a:lnTo>
                  <a:pt x="10140" y="3073"/>
                </a:lnTo>
                <a:lnTo>
                  <a:pt x="9932" y="7703"/>
                </a:lnTo>
                <a:lnTo>
                  <a:pt x="9723" y="13072"/>
                </a:lnTo>
                <a:lnTo>
                  <a:pt x="9451" y="16789"/>
                </a:lnTo>
                <a:lnTo>
                  <a:pt x="9227" y="18967"/>
                </a:lnTo>
                <a:lnTo>
                  <a:pt x="8364" y="26501"/>
                </a:lnTo>
                <a:lnTo>
                  <a:pt x="6482" y="40446"/>
                </a:lnTo>
                <a:lnTo>
                  <a:pt x="3178" y="63520"/>
                </a:lnTo>
                <a:lnTo>
                  <a:pt x="1891" y="73502"/>
                </a:lnTo>
                <a:lnTo>
                  <a:pt x="1304" y="79025"/>
                </a:lnTo>
                <a:lnTo>
                  <a:pt x="826" y="84424"/>
                </a:lnTo>
                <a:lnTo>
                  <a:pt x="497" y="90023"/>
                </a:lnTo>
                <a:lnTo>
                  <a:pt x="372" y="94206"/>
                </a:lnTo>
                <a:lnTo>
                  <a:pt x="83" y="96493"/>
                </a:lnTo>
                <a:lnTo>
                  <a:pt x="8333" y="110544"/>
                </a:lnTo>
                <a:lnTo>
                  <a:pt x="11491" y="113731"/>
                </a:lnTo>
                <a:lnTo>
                  <a:pt x="16050" y="113751"/>
                </a:lnTo>
                <a:lnTo>
                  <a:pt x="21699" y="108153"/>
                </a:lnTo>
                <a:lnTo>
                  <a:pt x="21720" y="103595"/>
                </a:lnTo>
                <a:lnTo>
                  <a:pt x="18125" y="99969"/>
                </a:lnTo>
                <a:lnTo>
                  <a:pt x="17496" y="99419"/>
                </a:lnTo>
                <a:lnTo>
                  <a:pt x="15501" y="97755"/>
                </a:lnTo>
                <a:lnTo>
                  <a:pt x="14448" y="97755"/>
                </a:lnTo>
                <a:lnTo>
                  <a:pt x="14333" y="97050"/>
                </a:lnTo>
                <a:lnTo>
                  <a:pt x="14103" y="96493"/>
                </a:lnTo>
                <a:lnTo>
                  <a:pt x="14607" y="96493"/>
                </a:lnTo>
                <a:lnTo>
                  <a:pt x="14683" y="95897"/>
                </a:lnTo>
                <a:lnTo>
                  <a:pt x="14779" y="94206"/>
                </a:lnTo>
                <a:lnTo>
                  <a:pt x="14882" y="90732"/>
                </a:lnTo>
                <a:lnTo>
                  <a:pt x="15196" y="85412"/>
                </a:lnTo>
                <a:lnTo>
                  <a:pt x="15796" y="78825"/>
                </a:lnTo>
                <a:lnTo>
                  <a:pt x="16250" y="74744"/>
                </a:lnTo>
                <a:lnTo>
                  <a:pt x="17449" y="65451"/>
                </a:lnTo>
                <a:lnTo>
                  <a:pt x="21140" y="39603"/>
                </a:lnTo>
                <a:lnTo>
                  <a:pt x="22657" y="28268"/>
                </a:lnTo>
                <a:lnTo>
                  <a:pt x="23555" y="20415"/>
                </a:lnTo>
                <a:lnTo>
                  <a:pt x="23795" y="18094"/>
                </a:lnTo>
                <a:lnTo>
                  <a:pt x="24102" y="13888"/>
                </a:lnTo>
                <a:lnTo>
                  <a:pt x="24373" y="7045"/>
                </a:lnTo>
                <a:lnTo>
                  <a:pt x="24525" y="3731"/>
                </a:lnTo>
                <a:lnTo>
                  <a:pt x="21453" y="363"/>
                </a:lnTo>
                <a:lnTo>
                  <a:pt x="13508" y="0"/>
                </a:lnTo>
                <a:close/>
              </a:path>
              <a:path w="24764" h="114300">
                <a:moveTo>
                  <a:pt x="14103" y="96493"/>
                </a:moveTo>
                <a:lnTo>
                  <a:pt x="14333" y="97050"/>
                </a:lnTo>
                <a:lnTo>
                  <a:pt x="14448" y="97755"/>
                </a:lnTo>
                <a:lnTo>
                  <a:pt x="14506" y="96899"/>
                </a:lnTo>
                <a:lnTo>
                  <a:pt x="14103" y="96493"/>
                </a:lnTo>
                <a:close/>
              </a:path>
              <a:path w="24764" h="114300">
                <a:moveTo>
                  <a:pt x="14550" y="96944"/>
                </a:moveTo>
                <a:lnTo>
                  <a:pt x="14448" y="97755"/>
                </a:lnTo>
                <a:lnTo>
                  <a:pt x="15501" y="97755"/>
                </a:lnTo>
                <a:lnTo>
                  <a:pt x="14550" y="96944"/>
                </a:lnTo>
                <a:close/>
              </a:path>
              <a:path w="24764" h="114300">
                <a:moveTo>
                  <a:pt x="14607" y="96493"/>
                </a:moveTo>
                <a:lnTo>
                  <a:pt x="14103" y="96493"/>
                </a:lnTo>
                <a:lnTo>
                  <a:pt x="14550" y="96944"/>
                </a:lnTo>
                <a:lnTo>
                  <a:pt x="14607" y="964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39310" y="845884"/>
            <a:ext cx="193933" cy="15901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402062" y="815142"/>
            <a:ext cx="55385" cy="173079"/>
          </a:xfrm>
          <a:custGeom>
            <a:avLst/>
            <a:gdLst/>
            <a:ahLst/>
            <a:cxnLst/>
            <a:rect l="l" t="t" r="r" b="b"/>
            <a:pathLst>
              <a:path w="86360" h="269875">
                <a:moveTo>
                  <a:pt x="13687" y="258003"/>
                </a:moveTo>
                <a:lnTo>
                  <a:pt x="1761" y="258003"/>
                </a:lnTo>
                <a:lnTo>
                  <a:pt x="1583" y="258411"/>
                </a:lnTo>
                <a:lnTo>
                  <a:pt x="246" y="261277"/>
                </a:lnTo>
                <a:lnTo>
                  <a:pt x="0" y="263864"/>
                </a:lnTo>
                <a:lnTo>
                  <a:pt x="3925" y="268701"/>
                </a:lnTo>
                <a:lnTo>
                  <a:pt x="5793" y="269323"/>
                </a:lnTo>
                <a:lnTo>
                  <a:pt x="8573" y="269482"/>
                </a:lnTo>
                <a:lnTo>
                  <a:pt x="9296" y="269422"/>
                </a:lnTo>
                <a:lnTo>
                  <a:pt x="18610" y="265178"/>
                </a:lnTo>
                <a:lnTo>
                  <a:pt x="14253" y="265178"/>
                </a:lnTo>
                <a:lnTo>
                  <a:pt x="14719" y="264185"/>
                </a:lnTo>
                <a:lnTo>
                  <a:pt x="15001" y="262682"/>
                </a:lnTo>
                <a:lnTo>
                  <a:pt x="15015" y="260367"/>
                </a:lnTo>
                <a:lnTo>
                  <a:pt x="13687" y="258003"/>
                </a:lnTo>
                <a:close/>
              </a:path>
              <a:path w="86360" h="269875">
                <a:moveTo>
                  <a:pt x="72543" y="212445"/>
                </a:moveTo>
                <a:lnTo>
                  <a:pt x="48541" y="228794"/>
                </a:lnTo>
                <a:lnTo>
                  <a:pt x="43106" y="232227"/>
                </a:lnTo>
                <a:lnTo>
                  <a:pt x="36876" y="235831"/>
                </a:lnTo>
                <a:lnTo>
                  <a:pt x="34602" y="237235"/>
                </a:lnTo>
                <a:lnTo>
                  <a:pt x="26878" y="242215"/>
                </a:lnTo>
                <a:lnTo>
                  <a:pt x="21165" y="245735"/>
                </a:lnTo>
                <a:lnTo>
                  <a:pt x="19368" y="251540"/>
                </a:lnTo>
                <a:lnTo>
                  <a:pt x="18070" y="255320"/>
                </a:lnTo>
                <a:lnTo>
                  <a:pt x="15077" y="263439"/>
                </a:lnTo>
                <a:lnTo>
                  <a:pt x="14770" y="264185"/>
                </a:lnTo>
                <a:lnTo>
                  <a:pt x="14253" y="265178"/>
                </a:lnTo>
                <a:lnTo>
                  <a:pt x="18610" y="265178"/>
                </a:lnTo>
                <a:lnTo>
                  <a:pt x="25542" y="260054"/>
                </a:lnTo>
                <a:lnTo>
                  <a:pt x="28186" y="258323"/>
                </a:lnTo>
                <a:lnTo>
                  <a:pt x="36163" y="253380"/>
                </a:lnTo>
                <a:lnTo>
                  <a:pt x="42290" y="249412"/>
                </a:lnTo>
                <a:lnTo>
                  <a:pt x="45021" y="247742"/>
                </a:lnTo>
                <a:lnTo>
                  <a:pt x="50822" y="244397"/>
                </a:lnTo>
                <a:lnTo>
                  <a:pt x="56457" y="240825"/>
                </a:lnTo>
                <a:lnTo>
                  <a:pt x="74181" y="228723"/>
                </a:lnTo>
                <a:lnTo>
                  <a:pt x="80601" y="224379"/>
                </a:lnTo>
                <a:lnTo>
                  <a:pt x="81469" y="219904"/>
                </a:lnTo>
                <a:lnTo>
                  <a:pt x="77019" y="213313"/>
                </a:lnTo>
                <a:lnTo>
                  <a:pt x="72543" y="212445"/>
                </a:lnTo>
                <a:close/>
              </a:path>
              <a:path w="86360" h="269875">
                <a:moveTo>
                  <a:pt x="18518" y="254017"/>
                </a:moveTo>
                <a:lnTo>
                  <a:pt x="10554" y="254017"/>
                </a:lnTo>
                <a:lnTo>
                  <a:pt x="13459" y="257597"/>
                </a:lnTo>
                <a:lnTo>
                  <a:pt x="15015" y="260367"/>
                </a:lnTo>
                <a:lnTo>
                  <a:pt x="15001" y="262682"/>
                </a:lnTo>
                <a:lnTo>
                  <a:pt x="14719" y="264185"/>
                </a:lnTo>
                <a:lnTo>
                  <a:pt x="14394" y="264908"/>
                </a:lnTo>
                <a:lnTo>
                  <a:pt x="14785" y="264157"/>
                </a:lnTo>
                <a:lnTo>
                  <a:pt x="15077" y="263439"/>
                </a:lnTo>
                <a:lnTo>
                  <a:pt x="18518" y="254017"/>
                </a:lnTo>
                <a:close/>
              </a:path>
              <a:path w="86360" h="269875">
                <a:moveTo>
                  <a:pt x="1686" y="258135"/>
                </a:moveTo>
                <a:lnTo>
                  <a:pt x="1531" y="258411"/>
                </a:lnTo>
                <a:lnTo>
                  <a:pt x="1686" y="258135"/>
                </a:lnTo>
                <a:close/>
              </a:path>
              <a:path w="86360" h="269875">
                <a:moveTo>
                  <a:pt x="1761" y="258003"/>
                </a:moveTo>
                <a:lnTo>
                  <a:pt x="1686" y="258135"/>
                </a:lnTo>
                <a:lnTo>
                  <a:pt x="1583" y="258411"/>
                </a:lnTo>
                <a:lnTo>
                  <a:pt x="1761" y="258003"/>
                </a:lnTo>
                <a:close/>
              </a:path>
              <a:path w="86360" h="269875">
                <a:moveTo>
                  <a:pt x="68613" y="0"/>
                </a:moveTo>
                <a:lnTo>
                  <a:pt x="31040" y="19032"/>
                </a:lnTo>
                <a:lnTo>
                  <a:pt x="16106" y="60933"/>
                </a:lnTo>
                <a:lnTo>
                  <a:pt x="14776" y="106165"/>
                </a:lnTo>
                <a:lnTo>
                  <a:pt x="14809" y="109574"/>
                </a:lnTo>
                <a:lnTo>
                  <a:pt x="15170" y="116458"/>
                </a:lnTo>
                <a:lnTo>
                  <a:pt x="15463" y="119228"/>
                </a:lnTo>
                <a:lnTo>
                  <a:pt x="16779" y="129979"/>
                </a:lnTo>
                <a:lnTo>
                  <a:pt x="18360" y="145787"/>
                </a:lnTo>
                <a:lnTo>
                  <a:pt x="18642" y="149273"/>
                </a:lnTo>
                <a:lnTo>
                  <a:pt x="18897" y="155190"/>
                </a:lnTo>
                <a:lnTo>
                  <a:pt x="18796" y="167391"/>
                </a:lnTo>
                <a:lnTo>
                  <a:pt x="18779" y="172152"/>
                </a:lnTo>
                <a:lnTo>
                  <a:pt x="18999" y="182801"/>
                </a:lnTo>
                <a:lnTo>
                  <a:pt x="18976" y="185854"/>
                </a:lnTo>
                <a:lnTo>
                  <a:pt x="18431" y="194538"/>
                </a:lnTo>
                <a:lnTo>
                  <a:pt x="10312" y="232227"/>
                </a:lnTo>
                <a:lnTo>
                  <a:pt x="8591" y="237603"/>
                </a:lnTo>
                <a:lnTo>
                  <a:pt x="5966" y="246169"/>
                </a:lnTo>
                <a:lnTo>
                  <a:pt x="4884" y="249412"/>
                </a:lnTo>
                <a:lnTo>
                  <a:pt x="2738" y="255320"/>
                </a:lnTo>
                <a:lnTo>
                  <a:pt x="1686" y="258135"/>
                </a:lnTo>
                <a:lnTo>
                  <a:pt x="1761" y="258003"/>
                </a:lnTo>
                <a:lnTo>
                  <a:pt x="13687" y="258003"/>
                </a:lnTo>
                <a:lnTo>
                  <a:pt x="13459" y="257597"/>
                </a:lnTo>
                <a:lnTo>
                  <a:pt x="11387" y="255043"/>
                </a:lnTo>
                <a:lnTo>
                  <a:pt x="7741" y="255043"/>
                </a:lnTo>
                <a:lnTo>
                  <a:pt x="8217" y="254854"/>
                </a:lnTo>
                <a:lnTo>
                  <a:pt x="9968" y="253658"/>
                </a:lnTo>
                <a:lnTo>
                  <a:pt x="17322" y="248224"/>
                </a:lnTo>
                <a:lnTo>
                  <a:pt x="20460" y="246169"/>
                </a:lnTo>
                <a:lnTo>
                  <a:pt x="21165" y="245735"/>
                </a:lnTo>
                <a:lnTo>
                  <a:pt x="22325" y="241936"/>
                </a:lnTo>
                <a:lnTo>
                  <a:pt x="24751" y="234321"/>
                </a:lnTo>
                <a:lnTo>
                  <a:pt x="32765" y="196033"/>
                </a:lnTo>
                <a:lnTo>
                  <a:pt x="33404" y="185854"/>
                </a:lnTo>
                <a:lnTo>
                  <a:pt x="33402" y="182801"/>
                </a:lnTo>
                <a:lnTo>
                  <a:pt x="33182" y="172152"/>
                </a:lnTo>
                <a:lnTo>
                  <a:pt x="33195" y="167391"/>
                </a:lnTo>
                <a:lnTo>
                  <a:pt x="33324" y="158221"/>
                </a:lnTo>
                <a:lnTo>
                  <a:pt x="33310" y="155190"/>
                </a:lnTo>
                <a:lnTo>
                  <a:pt x="33014" y="148325"/>
                </a:lnTo>
                <a:lnTo>
                  <a:pt x="32715" y="144613"/>
                </a:lnTo>
                <a:lnTo>
                  <a:pt x="31089" y="128367"/>
                </a:lnTo>
                <a:lnTo>
                  <a:pt x="29798" y="117807"/>
                </a:lnTo>
                <a:lnTo>
                  <a:pt x="29527" y="115253"/>
                </a:lnTo>
                <a:lnTo>
                  <a:pt x="29229" y="109574"/>
                </a:lnTo>
                <a:lnTo>
                  <a:pt x="29178" y="106165"/>
                </a:lnTo>
                <a:lnTo>
                  <a:pt x="29372" y="93736"/>
                </a:lnTo>
                <a:lnTo>
                  <a:pt x="29482" y="84882"/>
                </a:lnTo>
                <a:lnTo>
                  <a:pt x="34230" y="40986"/>
                </a:lnTo>
                <a:lnTo>
                  <a:pt x="62409" y="14770"/>
                </a:lnTo>
                <a:lnTo>
                  <a:pt x="66681" y="14676"/>
                </a:lnTo>
                <a:lnTo>
                  <a:pt x="85826" y="14676"/>
                </a:lnTo>
                <a:lnTo>
                  <a:pt x="82149" y="7297"/>
                </a:lnTo>
                <a:lnTo>
                  <a:pt x="78038" y="3596"/>
                </a:lnTo>
                <a:lnTo>
                  <a:pt x="68613" y="0"/>
                </a:lnTo>
                <a:close/>
              </a:path>
              <a:path w="86360" h="269875">
                <a:moveTo>
                  <a:pt x="10554" y="254017"/>
                </a:moveTo>
                <a:lnTo>
                  <a:pt x="10134" y="254090"/>
                </a:lnTo>
                <a:lnTo>
                  <a:pt x="7741" y="255043"/>
                </a:lnTo>
                <a:lnTo>
                  <a:pt x="11387" y="255043"/>
                </a:lnTo>
                <a:lnTo>
                  <a:pt x="10554" y="254017"/>
                </a:lnTo>
                <a:close/>
              </a:path>
              <a:path w="86360" h="269875">
                <a:moveTo>
                  <a:pt x="21165" y="245735"/>
                </a:moveTo>
                <a:lnTo>
                  <a:pt x="20460" y="246169"/>
                </a:lnTo>
                <a:lnTo>
                  <a:pt x="17322" y="248224"/>
                </a:lnTo>
                <a:lnTo>
                  <a:pt x="9968" y="253658"/>
                </a:lnTo>
                <a:lnTo>
                  <a:pt x="8217" y="254854"/>
                </a:lnTo>
                <a:lnTo>
                  <a:pt x="10134" y="254090"/>
                </a:lnTo>
                <a:lnTo>
                  <a:pt x="10554" y="254017"/>
                </a:lnTo>
                <a:lnTo>
                  <a:pt x="18518" y="254017"/>
                </a:lnTo>
                <a:lnTo>
                  <a:pt x="19368" y="251540"/>
                </a:lnTo>
                <a:lnTo>
                  <a:pt x="21165" y="245735"/>
                </a:lnTo>
                <a:close/>
              </a:path>
              <a:path w="86360" h="269875">
                <a:moveTo>
                  <a:pt x="85826" y="14676"/>
                </a:moveTo>
                <a:lnTo>
                  <a:pt x="66681" y="14676"/>
                </a:lnTo>
                <a:lnTo>
                  <a:pt x="69556" y="15773"/>
                </a:lnTo>
                <a:lnTo>
                  <a:pt x="70909" y="16990"/>
                </a:lnTo>
                <a:lnTo>
                  <a:pt x="71504" y="18173"/>
                </a:lnTo>
                <a:lnTo>
                  <a:pt x="71526" y="24301"/>
                </a:lnTo>
                <a:lnTo>
                  <a:pt x="72006" y="29535"/>
                </a:lnTo>
                <a:lnTo>
                  <a:pt x="75510" y="32451"/>
                </a:lnTo>
                <a:lnTo>
                  <a:pt x="83430" y="31725"/>
                </a:lnTo>
                <a:lnTo>
                  <a:pt x="86346" y="28221"/>
                </a:lnTo>
                <a:lnTo>
                  <a:pt x="85987" y="24301"/>
                </a:lnTo>
                <a:lnTo>
                  <a:pt x="85927" y="15773"/>
                </a:lnTo>
                <a:lnTo>
                  <a:pt x="85826" y="14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03067" y="819181"/>
            <a:ext cx="502117" cy="10279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91206" y="825941"/>
            <a:ext cx="328376" cy="937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65864" y="836982"/>
            <a:ext cx="67533" cy="7751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587142" y="842174"/>
            <a:ext cx="17104" cy="79005"/>
          </a:xfrm>
          <a:custGeom>
            <a:avLst/>
            <a:gdLst/>
            <a:ahLst/>
            <a:cxnLst/>
            <a:rect l="l" t="t" r="r" b="b"/>
            <a:pathLst>
              <a:path w="26670" h="123190">
                <a:moveTo>
                  <a:pt x="3498" y="17174"/>
                </a:moveTo>
                <a:lnTo>
                  <a:pt x="3421" y="19130"/>
                </a:lnTo>
                <a:lnTo>
                  <a:pt x="3188" y="22016"/>
                </a:lnTo>
                <a:lnTo>
                  <a:pt x="2442" y="30363"/>
                </a:lnTo>
                <a:lnTo>
                  <a:pt x="1598" y="38431"/>
                </a:lnTo>
                <a:lnTo>
                  <a:pt x="1129" y="44590"/>
                </a:lnTo>
                <a:lnTo>
                  <a:pt x="885" y="49334"/>
                </a:lnTo>
                <a:lnTo>
                  <a:pt x="358" y="61518"/>
                </a:lnTo>
                <a:lnTo>
                  <a:pt x="223" y="65539"/>
                </a:lnTo>
                <a:lnTo>
                  <a:pt x="139" y="85479"/>
                </a:lnTo>
                <a:lnTo>
                  <a:pt x="3" y="92207"/>
                </a:lnTo>
                <a:lnTo>
                  <a:pt x="14241" y="122651"/>
                </a:lnTo>
                <a:lnTo>
                  <a:pt x="16701" y="121474"/>
                </a:lnTo>
                <a:lnTo>
                  <a:pt x="19980" y="118590"/>
                </a:lnTo>
                <a:lnTo>
                  <a:pt x="20579" y="117938"/>
                </a:lnTo>
                <a:lnTo>
                  <a:pt x="22801" y="115375"/>
                </a:lnTo>
                <a:lnTo>
                  <a:pt x="23174" y="114969"/>
                </a:lnTo>
                <a:lnTo>
                  <a:pt x="26399" y="112133"/>
                </a:lnTo>
                <a:lnTo>
                  <a:pt x="26540" y="109928"/>
                </a:lnTo>
                <a:lnTo>
                  <a:pt x="17371" y="109928"/>
                </a:lnTo>
                <a:lnTo>
                  <a:pt x="17021" y="109162"/>
                </a:lnTo>
                <a:lnTo>
                  <a:pt x="16553" y="108582"/>
                </a:lnTo>
                <a:lnTo>
                  <a:pt x="9555" y="108582"/>
                </a:lnTo>
                <a:lnTo>
                  <a:pt x="9803" y="108361"/>
                </a:lnTo>
                <a:lnTo>
                  <a:pt x="12388" y="105403"/>
                </a:lnTo>
                <a:lnTo>
                  <a:pt x="12987" y="104753"/>
                </a:lnTo>
                <a:lnTo>
                  <a:pt x="15309" y="102710"/>
                </a:lnTo>
                <a:lnTo>
                  <a:pt x="15062" y="101794"/>
                </a:lnTo>
                <a:lnTo>
                  <a:pt x="14813" y="99919"/>
                </a:lnTo>
                <a:lnTo>
                  <a:pt x="14433" y="94392"/>
                </a:lnTo>
                <a:lnTo>
                  <a:pt x="14405" y="92207"/>
                </a:lnTo>
                <a:lnTo>
                  <a:pt x="14536" y="85479"/>
                </a:lnTo>
                <a:lnTo>
                  <a:pt x="14633" y="65539"/>
                </a:lnTo>
                <a:lnTo>
                  <a:pt x="16963" y="29853"/>
                </a:lnTo>
                <a:lnTo>
                  <a:pt x="17753" y="20587"/>
                </a:lnTo>
                <a:lnTo>
                  <a:pt x="6722" y="20587"/>
                </a:lnTo>
                <a:lnTo>
                  <a:pt x="3576" y="17440"/>
                </a:lnTo>
                <a:lnTo>
                  <a:pt x="3498" y="17174"/>
                </a:lnTo>
                <a:close/>
              </a:path>
              <a:path w="26670" h="123190">
                <a:moveTo>
                  <a:pt x="16557" y="107468"/>
                </a:moveTo>
                <a:lnTo>
                  <a:pt x="12556" y="107468"/>
                </a:lnTo>
                <a:lnTo>
                  <a:pt x="16385" y="108374"/>
                </a:lnTo>
                <a:lnTo>
                  <a:pt x="17021" y="109162"/>
                </a:lnTo>
                <a:lnTo>
                  <a:pt x="17371" y="109928"/>
                </a:lnTo>
                <a:lnTo>
                  <a:pt x="17143" y="109429"/>
                </a:lnTo>
                <a:lnTo>
                  <a:pt x="16801" y="108361"/>
                </a:lnTo>
                <a:lnTo>
                  <a:pt x="16557" y="107468"/>
                </a:lnTo>
                <a:close/>
              </a:path>
              <a:path w="26670" h="123190">
                <a:moveTo>
                  <a:pt x="16888" y="101321"/>
                </a:moveTo>
                <a:lnTo>
                  <a:pt x="15309" y="102710"/>
                </a:lnTo>
                <a:lnTo>
                  <a:pt x="16863" y="108582"/>
                </a:lnTo>
                <a:lnTo>
                  <a:pt x="17143" y="109429"/>
                </a:lnTo>
                <a:lnTo>
                  <a:pt x="17371" y="109928"/>
                </a:lnTo>
                <a:lnTo>
                  <a:pt x="26540" y="109928"/>
                </a:lnTo>
                <a:lnTo>
                  <a:pt x="26665" y="107966"/>
                </a:lnTo>
                <a:lnTo>
                  <a:pt x="26588" y="107468"/>
                </a:lnTo>
                <a:lnTo>
                  <a:pt x="21437" y="101612"/>
                </a:lnTo>
                <a:lnTo>
                  <a:pt x="16888" y="101321"/>
                </a:lnTo>
                <a:close/>
              </a:path>
              <a:path w="26670" h="123190">
                <a:moveTo>
                  <a:pt x="15309" y="102710"/>
                </a:moveTo>
                <a:lnTo>
                  <a:pt x="12987" y="104753"/>
                </a:lnTo>
                <a:lnTo>
                  <a:pt x="12388" y="105403"/>
                </a:lnTo>
                <a:lnTo>
                  <a:pt x="10166" y="107966"/>
                </a:lnTo>
                <a:lnTo>
                  <a:pt x="9791" y="108374"/>
                </a:lnTo>
                <a:lnTo>
                  <a:pt x="9555" y="108582"/>
                </a:lnTo>
                <a:lnTo>
                  <a:pt x="9853" y="108361"/>
                </a:lnTo>
                <a:lnTo>
                  <a:pt x="11244" y="107696"/>
                </a:lnTo>
                <a:lnTo>
                  <a:pt x="12556" y="107468"/>
                </a:lnTo>
                <a:lnTo>
                  <a:pt x="16557" y="107468"/>
                </a:lnTo>
                <a:lnTo>
                  <a:pt x="15309" y="102710"/>
                </a:lnTo>
                <a:close/>
              </a:path>
              <a:path w="26670" h="123190">
                <a:moveTo>
                  <a:pt x="12556" y="107468"/>
                </a:moveTo>
                <a:lnTo>
                  <a:pt x="11244" y="107696"/>
                </a:lnTo>
                <a:lnTo>
                  <a:pt x="9827" y="108374"/>
                </a:lnTo>
                <a:lnTo>
                  <a:pt x="9555" y="108582"/>
                </a:lnTo>
                <a:lnTo>
                  <a:pt x="16553" y="108582"/>
                </a:lnTo>
                <a:lnTo>
                  <a:pt x="16375" y="108361"/>
                </a:lnTo>
                <a:lnTo>
                  <a:pt x="12556" y="107468"/>
                </a:lnTo>
                <a:close/>
              </a:path>
              <a:path w="26670" h="123190">
                <a:moveTo>
                  <a:pt x="3498" y="13577"/>
                </a:moveTo>
                <a:lnTo>
                  <a:pt x="3576" y="17440"/>
                </a:lnTo>
                <a:lnTo>
                  <a:pt x="6722" y="20587"/>
                </a:lnTo>
                <a:lnTo>
                  <a:pt x="14674" y="20587"/>
                </a:lnTo>
                <a:lnTo>
                  <a:pt x="17821" y="17440"/>
                </a:lnTo>
                <a:lnTo>
                  <a:pt x="17894" y="16800"/>
                </a:lnTo>
                <a:lnTo>
                  <a:pt x="6722" y="16800"/>
                </a:lnTo>
                <a:lnTo>
                  <a:pt x="3498" y="13577"/>
                </a:lnTo>
                <a:close/>
              </a:path>
              <a:path w="26670" h="123190">
                <a:moveTo>
                  <a:pt x="17894" y="17368"/>
                </a:moveTo>
                <a:lnTo>
                  <a:pt x="14674" y="20587"/>
                </a:lnTo>
                <a:lnTo>
                  <a:pt x="17753" y="20587"/>
                </a:lnTo>
                <a:lnTo>
                  <a:pt x="17831" y="19130"/>
                </a:lnTo>
                <a:lnTo>
                  <a:pt x="17894" y="17368"/>
                </a:lnTo>
                <a:close/>
              </a:path>
              <a:path w="26670" h="123190">
                <a:moveTo>
                  <a:pt x="14674" y="2400"/>
                </a:moveTo>
                <a:lnTo>
                  <a:pt x="6722" y="2400"/>
                </a:lnTo>
                <a:lnTo>
                  <a:pt x="3498" y="5623"/>
                </a:lnTo>
                <a:lnTo>
                  <a:pt x="3501" y="13580"/>
                </a:lnTo>
                <a:lnTo>
                  <a:pt x="6722" y="16800"/>
                </a:lnTo>
                <a:lnTo>
                  <a:pt x="14674" y="16800"/>
                </a:lnTo>
                <a:lnTo>
                  <a:pt x="17896" y="13580"/>
                </a:lnTo>
                <a:lnTo>
                  <a:pt x="17899" y="5623"/>
                </a:lnTo>
                <a:lnTo>
                  <a:pt x="14674" y="2400"/>
                </a:lnTo>
                <a:close/>
              </a:path>
              <a:path w="26670" h="123190">
                <a:moveTo>
                  <a:pt x="17896" y="13580"/>
                </a:moveTo>
                <a:lnTo>
                  <a:pt x="14674" y="16800"/>
                </a:lnTo>
                <a:lnTo>
                  <a:pt x="17894" y="16800"/>
                </a:lnTo>
                <a:lnTo>
                  <a:pt x="17896" y="13580"/>
                </a:lnTo>
                <a:close/>
              </a:path>
              <a:path w="26670" h="123190">
                <a:moveTo>
                  <a:pt x="17899" y="0"/>
                </a:moveTo>
                <a:lnTo>
                  <a:pt x="3498" y="0"/>
                </a:lnTo>
                <a:lnTo>
                  <a:pt x="3498" y="5623"/>
                </a:lnTo>
                <a:lnTo>
                  <a:pt x="6722" y="2400"/>
                </a:lnTo>
                <a:lnTo>
                  <a:pt x="17899" y="2400"/>
                </a:lnTo>
                <a:lnTo>
                  <a:pt x="17899" y="0"/>
                </a:lnTo>
                <a:close/>
              </a:path>
              <a:path w="26670" h="123190">
                <a:moveTo>
                  <a:pt x="17899" y="2400"/>
                </a:moveTo>
                <a:lnTo>
                  <a:pt x="14674" y="2400"/>
                </a:lnTo>
                <a:lnTo>
                  <a:pt x="17899" y="5623"/>
                </a:lnTo>
                <a:lnTo>
                  <a:pt x="17899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19" name="object 19"/>
          <p:cNvSpPr/>
          <p:nvPr/>
        </p:nvSpPr>
        <p:spPr>
          <a:xfrm>
            <a:off x="6679641" y="871101"/>
            <a:ext cx="40724" cy="19140"/>
          </a:xfrm>
          <a:custGeom>
            <a:avLst/>
            <a:gdLst/>
            <a:ahLst/>
            <a:cxnLst/>
            <a:rect l="l" t="t" r="r" b="b"/>
            <a:pathLst>
              <a:path w="63500" h="29844">
                <a:moveTo>
                  <a:pt x="14357" y="22349"/>
                </a:moveTo>
                <a:lnTo>
                  <a:pt x="119" y="22349"/>
                </a:lnTo>
                <a:lnTo>
                  <a:pt x="188" y="23232"/>
                </a:lnTo>
                <a:lnTo>
                  <a:pt x="119" y="26327"/>
                </a:lnTo>
                <a:lnTo>
                  <a:pt x="3343" y="29550"/>
                </a:lnTo>
                <a:lnTo>
                  <a:pt x="11297" y="29550"/>
                </a:lnTo>
                <a:lnTo>
                  <a:pt x="14155" y="26691"/>
                </a:lnTo>
                <a:lnTo>
                  <a:pt x="11029" y="26691"/>
                </a:lnTo>
                <a:lnTo>
                  <a:pt x="11575" y="26521"/>
                </a:lnTo>
                <a:lnTo>
                  <a:pt x="12146" y="26224"/>
                </a:lnTo>
                <a:lnTo>
                  <a:pt x="13974" y="23785"/>
                </a:lnTo>
                <a:lnTo>
                  <a:pt x="14239" y="22858"/>
                </a:lnTo>
                <a:lnTo>
                  <a:pt x="14357" y="22349"/>
                </a:lnTo>
                <a:close/>
              </a:path>
              <a:path w="63500" h="29844">
                <a:moveTo>
                  <a:pt x="14520" y="25929"/>
                </a:moveTo>
                <a:lnTo>
                  <a:pt x="11363" y="26587"/>
                </a:lnTo>
                <a:lnTo>
                  <a:pt x="11029" y="26691"/>
                </a:lnTo>
                <a:lnTo>
                  <a:pt x="14155" y="26691"/>
                </a:lnTo>
                <a:lnTo>
                  <a:pt x="14520" y="26327"/>
                </a:lnTo>
                <a:lnTo>
                  <a:pt x="14520" y="25929"/>
                </a:lnTo>
                <a:close/>
              </a:path>
              <a:path w="63500" h="29844">
                <a:moveTo>
                  <a:pt x="14288" y="20306"/>
                </a:moveTo>
                <a:lnTo>
                  <a:pt x="11363" y="26587"/>
                </a:lnTo>
                <a:lnTo>
                  <a:pt x="14520" y="25929"/>
                </a:lnTo>
                <a:lnTo>
                  <a:pt x="14423" y="20956"/>
                </a:lnTo>
                <a:lnTo>
                  <a:pt x="14288" y="20306"/>
                </a:lnTo>
                <a:close/>
              </a:path>
              <a:path w="63500" h="29844">
                <a:moveTo>
                  <a:pt x="43598" y="20306"/>
                </a:moveTo>
                <a:lnTo>
                  <a:pt x="14288" y="20306"/>
                </a:lnTo>
                <a:lnTo>
                  <a:pt x="14423" y="20956"/>
                </a:lnTo>
                <a:lnTo>
                  <a:pt x="14520" y="25929"/>
                </a:lnTo>
                <a:lnTo>
                  <a:pt x="15551" y="25714"/>
                </a:lnTo>
                <a:lnTo>
                  <a:pt x="17347" y="25265"/>
                </a:lnTo>
                <a:lnTo>
                  <a:pt x="22860" y="24080"/>
                </a:lnTo>
                <a:lnTo>
                  <a:pt x="32047" y="22280"/>
                </a:lnTo>
                <a:lnTo>
                  <a:pt x="39641" y="20956"/>
                </a:lnTo>
                <a:lnTo>
                  <a:pt x="43598" y="20306"/>
                </a:lnTo>
                <a:close/>
              </a:path>
              <a:path w="63500" h="29844">
                <a:moveTo>
                  <a:pt x="119" y="22899"/>
                </a:moveTo>
                <a:lnTo>
                  <a:pt x="119" y="23232"/>
                </a:lnTo>
                <a:lnTo>
                  <a:pt x="119" y="22899"/>
                </a:lnTo>
                <a:close/>
              </a:path>
              <a:path w="63500" h="29844">
                <a:moveTo>
                  <a:pt x="47835" y="5041"/>
                </a:moveTo>
                <a:lnTo>
                  <a:pt x="11821" y="11789"/>
                </a:lnTo>
                <a:lnTo>
                  <a:pt x="4851" y="13194"/>
                </a:lnTo>
                <a:lnTo>
                  <a:pt x="3631" y="13573"/>
                </a:lnTo>
                <a:lnTo>
                  <a:pt x="439" y="17833"/>
                </a:lnTo>
                <a:lnTo>
                  <a:pt x="59" y="19161"/>
                </a:lnTo>
                <a:lnTo>
                  <a:pt x="0" y="22280"/>
                </a:lnTo>
                <a:lnTo>
                  <a:pt x="119" y="22899"/>
                </a:lnTo>
                <a:lnTo>
                  <a:pt x="119" y="22349"/>
                </a:lnTo>
                <a:lnTo>
                  <a:pt x="14357" y="22349"/>
                </a:lnTo>
                <a:lnTo>
                  <a:pt x="14288" y="20306"/>
                </a:lnTo>
                <a:lnTo>
                  <a:pt x="43598" y="20306"/>
                </a:lnTo>
                <a:lnTo>
                  <a:pt x="49249" y="19377"/>
                </a:lnTo>
                <a:lnTo>
                  <a:pt x="59488" y="13877"/>
                </a:lnTo>
                <a:lnTo>
                  <a:pt x="62835" y="11130"/>
                </a:lnTo>
                <a:lnTo>
                  <a:pt x="63282" y="6593"/>
                </a:lnTo>
                <a:lnTo>
                  <a:pt x="62321" y="5424"/>
                </a:lnTo>
                <a:lnTo>
                  <a:pt x="47370" y="5424"/>
                </a:lnTo>
                <a:lnTo>
                  <a:pt x="47835" y="5041"/>
                </a:lnTo>
                <a:close/>
              </a:path>
              <a:path w="63500" h="29844">
                <a:moveTo>
                  <a:pt x="48950" y="4973"/>
                </a:moveTo>
                <a:lnTo>
                  <a:pt x="47823" y="5052"/>
                </a:lnTo>
                <a:lnTo>
                  <a:pt x="47370" y="5424"/>
                </a:lnTo>
                <a:lnTo>
                  <a:pt x="47981" y="5149"/>
                </a:lnTo>
                <a:lnTo>
                  <a:pt x="48405" y="5034"/>
                </a:lnTo>
                <a:lnTo>
                  <a:pt x="48950" y="4973"/>
                </a:lnTo>
                <a:close/>
              </a:path>
              <a:path w="63500" h="29844">
                <a:moveTo>
                  <a:pt x="61951" y="4973"/>
                </a:moveTo>
                <a:lnTo>
                  <a:pt x="48950" y="4973"/>
                </a:lnTo>
                <a:lnTo>
                  <a:pt x="48326" y="5055"/>
                </a:lnTo>
                <a:lnTo>
                  <a:pt x="47981" y="5149"/>
                </a:lnTo>
                <a:lnTo>
                  <a:pt x="47370" y="5424"/>
                </a:lnTo>
                <a:lnTo>
                  <a:pt x="62321" y="5424"/>
                </a:lnTo>
                <a:lnTo>
                  <a:pt x="61951" y="4973"/>
                </a:lnTo>
                <a:close/>
              </a:path>
              <a:path w="63500" h="29844">
                <a:moveTo>
                  <a:pt x="53699" y="0"/>
                </a:moveTo>
                <a:lnTo>
                  <a:pt x="50043" y="2999"/>
                </a:lnTo>
                <a:lnTo>
                  <a:pt x="47835" y="5041"/>
                </a:lnTo>
                <a:lnTo>
                  <a:pt x="48950" y="4973"/>
                </a:lnTo>
                <a:lnTo>
                  <a:pt x="61951" y="4973"/>
                </a:lnTo>
                <a:lnTo>
                  <a:pt x="58236" y="447"/>
                </a:lnTo>
                <a:lnTo>
                  <a:pt x="53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76561" y="841806"/>
            <a:ext cx="136927" cy="709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65216" y="808832"/>
            <a:ext cx="220281" cy="14674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831522" y="866127"/>
            <a:ext cx="48869" cy="36652"/>
          </a:xfrm>
          <a:custGeom>
            <a:avLst/>
            <a:gdLst/>
            <a:ahLst/>
            <a:cxnLst/>
            <a:rect l="l" t="t" r="r" b="b"/>
            <a:pathLst>
              <a:path w="76200" h="57150">
                <a:moveTo>
                  <a:pt x="71285" y="46113"/>
                </a:moveTo>
                <a:lnTo>
                  <a:pt x="33591" y="37274"/>
                </a:lnTo>
                <a:lnTo>
                  <a:pt x="25361" y="36626"/>
                </a:lnTo>
                <a:lnTo>
                  <a:pt x="33591" y="37274"/>
                </a:lnTo>
                <a:lnTo>
                  <a:pt x="33540" y="36487"/>
                </a:lnTo>
                <a:lnTo>
                  <a:pt x="30086" y="33515"/>
                </a:lnTo>
                <a:lnTo>
                  <a:pt x="26123" y="33807"/>
                </a:lnTo>
                <a:lnTo>
                  <a:pt x="24549" y="33858"/>
                </a:lnTo>
                <a:lnTo>
                  <a:pt x="21488" y="33921"/>
                </a:lnTo>
                <a:lnTo>
                  <a:pt x="20523" y="33997"/>
                </a:lnTo>
                <a:lnTo>
                  <a:pt x="12534" y="46380"/>
                </a:lnTo>
                <a:lnTo>
                  <a:pt x="14706" y="48221"/>
                </a:lnTo>
                <a:lnTo>
                  <a:pt x="20002" y="50558"/>
                </a:lnTo>
                <a:lnTo>
                  <a:pt x="21793" y="50787"/>
                </a:lnTo>
                <a:lnTo>
                  <a:pt x="32677" y="51650"/>
                </a:lnTo>
                <a:lnTo>
                  <a:pt x="33883" y="51777"/>
                </a:lnTo>
                <a:lnTo>
                  <a:pt x="39204" y="52476"/>
                </a:lnTo>
                <a:lnTo>
                  <a:pt x="66421" y="56680"/>
                </a:lnTo>
                <a:lnTo>
                  <a:pt x="70091" y="53975"/>
                </a:lnTo>
                <a:lnTo>
                  <a:pt x="70942" y="48323"/>
                </a:lnTo>
                <a:lnTo>
                  <a:pt x="71285" y="46113"/>
                </a:lnTo>
                <a:close/>
              </a:path>
              <a:path w="76200" h="57150">
                <a:moveTo>
                  <a:pt x="75971" y="9804"/>
                </a:moveTo>
                <a:lnTo>
                  <a:pt x="75768" y="6261"/>
                </a:lnTo>
                <a:lnTo>
                  <a:pt x="75209" y="4203"/>
                </a:lnTo>
                <a:lnTo>
                  <a:pt x="71450" y="660"/>
                </a:lnTo>
                <a:lnTo>
                  <a:pt x="70281" y="279"/>
                </a:lnTo>
                <a:lnTo>
                  <a:pt x="69443" y="0"/>
                </a:lnTo>
                <a:lnTo>
                  <a:pt x="67754" y="0"/>
                </a:lnTo>
                <a:lnTo>
                  <a:pt x="67754" y="14414"/>
                </a:lnTo>
                <a:lnTo>
                  <a:pt x="66306" y="14681"/>
                </a:lnTo>
                <a:lnTo>
                  <a:pt x="65328" y="14681"/>
                </a:lnTo>
                <a:lnTo>
                  <a:pt x="61798" y="11353"/>
                </a:lnTo>
                <a:lnTo>
                  <a:pt x="65316" y="14668"/>
                </a:lnTo>
                <a:lnTo>
                  <a:pt x="66192" y="14668"/>
                </a:lnTo>
                <a:lnTo>
                  <a:pt x="67030" y="14541"/>
                </a:lnTo>
                <a:lnTo>
                  <a:pt x="67754" y="14414"/>
                </a:lnTo>
                <a:lnTo>
                  <a:pt x="67754" y="0"/>
                </a:lnTo>
                <a:lnTo>
                  <a:pt x="66535" y="0"/>
                </a:lnTo>
                <a:lnTo>
                  <a:pt x="65062" y="266"/>
                </a:lnTo>
                <a:lnTo>
                  <a:pt x="65290" y="266"/>
                </a:lnTo>
                <a:lnTo>
                  <a:pt x="65011" y="279"/>
                </a:lnTo>
                <a:lnTo>
                  <a:pt x="45593" y="254"/>
                </a:lnTo>
                <a:lnTo>
                  <a:pt x="39712" y="139"/>
                </a:lnTo>
                <a:lnTo>
                  <a:pt x="37820" y="152"/>
                </a:lnTo>
                <a:lnTo>
                  <a:pt x="31000" y="596"/>
                </a:lnTo>
                <a:lnTo>
                  <a:pt x="7442" y="8420"/>
                </a:lnTo>
                <a:lnTo>
                  <a:pt x="7442" y="9918"/>
                </a:lnTo>
                <a:lnTo>
                  <a:pt x="6718" y="10007"/>
                </a:lnTo>
                <a:lnTo>
                  <a:pt x="7442" y="9918"/>
                </a:lnTo>
                <a:lnTo>
                  <a:pt x="7442" y="8420"/>
                </a:lnTo>
                <a:lnTo>
                  <a:pt x="6667" y="9207"/>
                </a:lnTo>
                <a:lnTo>
                  <a:pt x="5930" y="10185"/>
                </a:lnTo>
                <a:lnTo>
                  <a:pt x="6604" y="10033"/>
                </a:lnTo>
                <a:lnTo>
                  <a:pt x="5930" y="10198"/>
                </a:lnTo>
                <a:lnTo>
                  <a:pt x="5181" y="11239"/>
                </a:lnTo>
                <a:lnTo>
                  <a:pt x="5499" y="10769"/>
                </a:lnTo>
                <a:lnTo>
                  <a:pt x="5930" y="10185"/>
                </a:lnTo>
                <a:lnTo>
                  <a:pt x="2349" y="11023"/>
                </a:lnTo>
                <a:lnTo>
                  <a:pt x="101" y="14630"/>
                </a:lnTo>
                <a:lnTo>
                  <a:pt x="0" y="15163"/>
                </a:lnTo>
                <a:lnTo>
                  <a:pt x="1739" y="22644"/>
                </a:lnTo>
                <a:lnTo>
                  <a:pt x="5613" y="25044"/>
                </a:lnTo>
                <a:lnTo>
                  <a:pt x="9207" y="24206"/>
                </a:lnTo>
                <a:lnTo>
                  <a:pt x="9690" y="24142"/>
                </a:lnTo>
                <a:lnTo>
                  <a:pt x="11010" y="23990"/>
                </a:lnTo>
                <a:lnTo>
                  <a:pt x="12065" y="23749"/>
                </a:lnTo>
                <a:lnTo>
                  <a:pt x="14922" y="22072"/>
                </a:lnTo>
                <a:lnTo>
                  <a:pt x="15773" y="21170"/>
                </a:lnTo>
                <a:lnTo>
                  <a:pt x="17068" y="19367"/>
                </a:lnTo>
                <a:lnTo>
                  <a:pt x="17233" y="19138"/>
                </a:lnTo>
                <a:lnTo>
                  <a:pt x="16878" y="19367"/>
                </a:lnTo>
                <a:lnTo>
                  <a:pt x="17157" y="19177"/>
                </a:lnTo>
                <a:lnTo>
                  <a:pt x="17411" y="19011"/>
                </a:lnTo>
                <a:lnTo>
                  <a:pt x="18249" y="18465"/>
                </a:lnTo>
                <a:lnTo>
                  <a:pt x="23075" y="16903"/>
                </a:lnTo>
                <a:lnTo>
                  <a:pt x="30518" y="15163"/>
                </a:lnTo>
                <a:lnTo>
                  <a:pt x="32651" y="14922"/>
                </a:lnTo>
                <a:lnTo>
                  <a:pt x="38252" y="14554"/>
                </a:lnTo>
                <a:lnTo>
                  <a:pt x="40386" y="14554"/>
                </a:lnTo>
                <a:lnTo>
                  <a:pt x="46240" y="14668"/>
                </a:lnTo>
                <a:lnTo>
                  <a:pt x="61391" y="14668"/>
                </a:lnTo>
                <a:lnTo>
                  <a:pt x="61391" y="14541"/>
                </a:lnTo>
                <a:lnTo>
                  <a:pt x="61506" y="11544"/>
                </a:lnTo>
                <a:lnTo>
                  <a:pt x="61531" y="10363"/>
                </a:lnTo>
                <a:lnTo>
                  <a:pt x="61518" y="16903"/>
                </a:lnTo>
                <a:lnTo>
                  <a:pt x="61683" y="19824"/>
                </a:lnTo>
                <a:lnTo>
                  <a:pt x="65087" y="22860"/>
                </a:lnTo>
                <a:lnTo>
                  <a:pt x="73025" y="22402"/>
                </a:lnTo>
                <a:lnTo>
                  <a:pt x="75933" y="19138"/>
                </a:lnTo>
                <a:lnTo>
                  <a:pt x="75806" y="14681"/>
                </a:lnTo>
                <a:lnTo>
                  <a:pt x="75819" y="14414"/>
                </a:lnTo>
                <a:lnTo>
                  <a:pt x="75933" y="11544"/>
                </a:lnTo>
                <a:lnTo>
                  <a:pt x="75971" y="9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3" name="object 23"/>
          <p:cNvSpPr/>
          <p:nvPr/>
        </p:nvSpPr>
        <p:spPr>
          <a:xfrm>
            <a:off x="4877932" y="1194750"/>
            <a:ext cx="64752" cy="38688"/>
          </a:xfrm>
          <a:custGeom>
            <a:avLst/>
            <a:gdLst/>
            <a:ahLst/>
            <a:cxnLst/>
            <a:rect l="l" t="t" r="r" b="b"/>
            <a:pathLst>
              <a:path w="100964" h="60325">
                <a:moveTo>
                  <a:pt x="53162" y="18732"/>
                </a:moveTo>
                <a:lnTo>
                  <a:pt x="52336" y="14871"/>
                </a:lnTo>
                <a:lnTo>
                  <a:pt x="52209" y="14274"/>
                </a:lnTo>
                <a:lnTo>
                  <a:pt x="47231" y="11036"/>
                </a:lnTo>
                <a:lnTo>
                  <a:pt x="45288" y="9677"/>
                </a:lnTo>
                <a:lnTo>
                  <a:pt x="40424" y="6235"/>
                </a:lnTo>
                <a:lnTo>
                  <a:pt x="37033" y="3835"/>
                </a:lnTo>
                <a:lnTo>
                  <a:pt x="34683" y="2324"/>
                </a:lnTo>
                <a:lnTo>
                  <a:pt x="30264" y="762"/>
                </a:lnTo>
                <a:lnTo>
                  <a:pt x="28917" y="533"/>
                </a:lnTo>
                <a:lnTo>
                  <a:pt x="25768" y="482"/>
                </a:lnTo>
                <a:lnTo>
                  <a:pt x="24574" y="419"/>
                </a:lnTo>
                <a:lnTo>
                  <a:pt x="18808" y="482"/>
                </a:lnTo>
                <a:lnTo>
                  <a:pt x="17475" y="482"/>
                </a:lnTo>
                <a:lnTo>
                  <a:pt x="14820" y="279"/>
                </a:lnTo>
                <a:lnTo>
                  <a:pt x="14820" y="9080"/>
                </a:lnTo>
                <a:lnTo>
                  <a:pt x="14770" y="9575"/>
                </a:lnTo>
                <a:lnTo>
                  <a:pt x="14744" y="7708"/>
                </a:lnTo>
                <a:lnTo>
                  <a:pt x="14820" y="9080"/>
                </a:lnTo>
                <a:lnTo>
                  <a:pt x="14820" y="279"/>
                </a:lnTo>
                <a:lnTo>
                  <a:pt x="14109" y="228"/>
                </a:lnTo>
                <a:lnTo>
                  <a:pt x="14109" y="9677"/>
                </a:lnTo>
                <a:lnTo>
                  <a:pt x="13004" y="9677"/>
                </a:lnTo>
                <a:lnTo>
                  <a:pt x="11595" y="9791"/>
                </a:lnTo>
                <a:lnTo>
                  <a:pt x="12496" y="9575"/>
                </a:lnTo>
                <a:lnTo>
                  <a:pt x="13957" y="9575"/>
                </a:lnTo>
                <a:lnTo>
                  <a:pt x="14109" y="9677"/>
                </a:lnTo>
                <a:lnTo>
                  <a:pt x="14109" y="228"/>
                </a:lnTo>
                <a:lnTo>
                  <a:pt x="12192" y="76"/>
                </a:lnTo>
                <a:lnTo>
                  <a:pt x="11468" y="38"/>
                </a:lnTo>
                <a:lnTo>
                  <a:pt x="11468" y="14465"/>
                </a:lnTo>
                <a:lnTo>
                  <a:pt x="10642" y="14414"/>
                </a:lnTo>
                <a:lnTo>
                  <a:pt x="11468" y="14465"/>
                </a:lnTo>
                <a:lnTo>
                  <a:pt x="11468" y="38"/>
                </a:lnTo>
                <a:lnTo>
                  <a:pt x="0" y="8280"/>
                </a:lnTo>
                <a:lnTo>
                  <a:pt x="685" y="10858"/>
                </a:lnTo>
                <a:lnTo>
                  <a:pt x="889" y="11391"/>
                </a:lnTo>
                <a:lnTo>
                  <a:pt x="1333" y="12407"/>
                </a:lnTo>
                <a:lnTo>
                  <a:pt x="2908" y="16395"/>
                </a:lnTo>
                <a:lnTo>
                  <a:pt x="5740" y="21463"/>
                </a:lnTo>
                <a:lnTo>
                  <a:pt x="9817" y="23812"/>
                </a:lnTo>
                <a:lnTo>
                  <a:pt x="11150" y="24155"/>
                </a:lnTo>
                <a:lnTo>
                  <a:pt x="12484" y="24155"/>
                </a:lnTo>
                <a:lnTo>
                  <a:pt x="13487" y="24066"/>
                </a:lnTo>
                <a:lnTo>
                  <a:pt x="16979" y="24066"/>
                </a:lnTo>
                <a:lnTo>
                  <a:pt x="17119" y="23926"/>
                </a:lnTo>
                <a:lnTo>
                  <a:pt x="20205" y="20853"/>
                </a:lnTo>
                <a:lnTo>
                  <a:pt x="20205" y="14884"/>
                </a:lnTo>
                <a:lnTo>
                  <a:pt x="24803" y="14859"/>
                </a:lnTo>
                <a:lnTo>
                  <a:pt x="25742" y="14909"/>
                </a:lnTo>
                <a:lnTo>
                  <a:pt x="27025" y="14909"/>
                </a:lnTo>
                <a:lnTo>
                  <a:pt x="28016" y="15240"/>
                </a:lnTo>
                <a:lnTo>
                  <a:pt x="30289" y="16713"/>
                </a:lnTo>
                <a:lnTo>
                  <a:pt x="39497" y="23202"/>
                </a:lnTo>
                <a:lnTo>
                  <a:pt x="44386" y="26365"/>
                </a:lnTo>
                <a:lnTo>
                  <a:pt x="48844" y="25412"/>
                </a:lnTo>
                <a:lnTo>
                  <a:pt x="53162" y="18732"/>
                </a:lnTo>
                <a:close/>
              </a:path>
              <a:path w="100964" h="60325">
                <a:moveTo>
                  <a:pt x="100495" y="49047"/>
                </a:moveTo>
                <a:lnTo>
                  <a:pt x="97485" y="45631"/>
                </a:lnTo>
                <a:lnTo>
                  <a:pt x="51092" y="42646"/>
                </a:lnTo>
                <a:lnTo>
                  <a:pt x="42799" y="42240"/>
                </a:lnTo>
                <a:lnTo>
                  <a:pt x="30568" y="41948"/>
                </a:lnTo>
                <a:lnTo>
                  <a:pt x="23075" y="41617"/>
                </a:lnTo>
                <a:lnTo>
                  <a:pt x="20256" y="41554"/>
                </a:lnTo>
                <a:lnTo>
                  <a:pt x="15646" y="41617"/>
                </a:lnTo>
                <a:lnTo>
                  <a:pt x="17716" y="43040"/>
                </a:lnTo>
                <a:lnTo>
                  <a:pt x="15608" y="41617"/>
                </a:lnTo>
                <a:lnTo>
                  <a:pt x="13944" y="40474"/>
                </a:lnTo>
                <a:lnTo>
                  <a:pt x="12661" y="40728"/>
                </a:lnTo>
                <a:lnTo>
                  <a:pt x="12661" y="42087"/>
                </a:lnTo>
                <a:lnTo>
                  <a:pt x="11087" y="41948"/>
                </a:lnTo>
                <a:lnTo>
                  <a:pt x="12661" y="42087"/>
                </a:lnTo>
                <a:lnTo>
                  <a:pt x="12661" y="40728"/>
                </a:lnTo>
                <a:lnTo>
                  <a:pt x="10045" y="41224"/>
                </a:lnTo>
                <a:lnTo>
                  <a:pt x="7531" y="41668"/>
                </a:lnTo>
                <a:lnTo>
                  <a:pt x="7950" y="41579"/>
                </a:lnTo>
                <a:lnTo>
                  <a:pt x="4876" y="41579"/>
                </a:lnTo>
                <a:lnTo>
                  <a:pt x="1651" y="44805"/>
                </a:lnTo>
                <a:lnTo>
                  <a:pt x="1651" y="52755"/>
                </a:lnTo>
                <a:lnTo>
                  <a:pt x="4876" y="55981"/>
                </a:lnTo>
                <a:lnTo>
                  <a:pt x="8242" y="55981"/>
                </a:lnTo>
                <a:lnTo>
                  <a:pt x="8636" y="56032"/>
                </a:lnTo>
                <a:lnTo>
                  <a:pt x="10045" y="56070"/>
                </a:lnTo>
                <a:lnTo>
                  <a:pt x="18516" y="55981"/>
                </a:lnTo>
                <a:lnTo>
                  <a:pt x="20193" y="55956"/>
                </a:lnTo>
                <a:lnTo>
                  <a:pt x="22644" y="56007"/>
                </a:lnTo>
                <a:lnTo>
                  <a:pt x="32804" y="56426"/>
                </a:lnTo>
                <a:lnTo>
                  <a:pt x="42303" y="56629"/>
                </a:lnTo>
                <a:lnTo>
                  <a:pt x="50355" y="57023"/>
                </a:lnTo>
                <a:lnTo>
                  <a:pt x="96583" y="60007"/>
                </a:lnTo>
                <a:lnTo>
                  <a:pt x="99949" y="57023"/>
                </a:lnTo>
                <a:lnTo>
                  <a:pt x="100063" y="55956"/>
                </a:lnTo>
                <a:lnTo>
                  <a:pt x="100495" y="49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4" name="object 24"/>
          <p:cNvSpPr/>
          <p:nvPr/>
        </p:nvSpPr>
        <p:spPr>
          <a:xfrm>
            <a:off x="5046728" y="1179017"/>
            <a:ext cx="16696" cy="81856"/>
          </a:xfrm>
          <a:custGeom>
            <a:avLst/>
            <a:gdLst/>
            <a:ahLst/>
            <a:cxnLst/>
            <a:rect l="l" t="t" r="r" b="b"/>
            <a:pathLst>
              <a:path w="26035" h="127635">
                <a:moveTo>
                  <a:pt x="6945" y="111791"/>
                </a:moveTo>
                <a:lnTo>
                  <a:pt x="3774" y="111791"/>
                </a:lnTo>
                <a:lnTo>
                  <a:pt x="556" y="115009"/>
                </a:lnTo>
                <a:lnTo>
                  <a:pt x="624" y="122843"/>
                </a:lnTo>
                <a:lnTo>
                  <a:pt x="705" y="123124"/>
                </a:lnTo>
                <a:lnTo>
                  <a:pt x="1148" y="123567"/>
                </a:lnTo>
                <a:lnTo>
                  <a:pt x="8016" y="127369"/>
                </a:lnTo>
                <a:lnTo>
                  <a:pt x="10600" y="126493"/>
                </a:lnTo>
                <a:lnTo>
                  <a:pt x="12808" y="125110"/>
                </a:lnTo>
                <a:lnTo>
                  <a:pt x="14950" y="122969"/>
                </a:lnTo>
                <a:lnTo>
                  <a:pt x="14950" y="117238"/>
                </a:lnTo>
                <a:lnTo>
                  <a:pt x="14400" y="117238"/>
                </a:lnTo>
                <a:lnTo>
                  <a:pt x="14335" y="116699"/>
                </a:lnTo>
                <a:lnTo>
                  <a:pt x="13851" y="115009"/>
                </a:lnTo>
                <a:lnTo>
                  <a:pt x="12942" y="113637"/>
                </a:lnTo>
                <a:lnTo>
                  <a:pt x="10373" y="112214"/>
                </a:lnTo>
                <a:lnTo>
                  <a:pt x="6264" y="112214"/>
                </a:lnTo>
                <a:lnTo>
                  <a:pt x="6945" y="111791"/>
                </a:lnTo>
                <a:close/>
              </a:path>
              <a:path w="26035" h="127635">
                <a:moveTo>
                  <a:pt x="1148" y="123567"/>
                </a:moveTo>
                <a:lnTo>
                  <a:pt x="3774" y="126192"/>
                </a:lnTo>
                <a:lnTo>
                  <a:pt x="5889" y="126192"/>
                </a:lnTo>
                <a:lnTo>
                  <a:pt x="1148" y="123567"/>
                </a:lnTo>
                <a:close/>
              </a:path>
              <a:path w="26035" h="127635">
                <a:moveTo>
                  <a:pt x="12808" y="125110"/>
                </a:moveTo>
                <a:lnTo>
                  <a:pt x="11081" y="126192"/>
                </a:lnTo>
                <a:lnTo>
                  <a:pt x="11727" y="126192"/>
                </a:lnTo>
                <a:lnTo>
                  <a:pt x="12808" y="125110"/>
                </a:lnTo>
                <a:close/>
              </a:path>
              <a:path w="26035" h="127635">
                <a:moveTo>
                  <a:pt x="17335" y="104494"/>
                </a:moveTo>
                <a:lnTo>
                  <a:pt x="14898" y="106020"/>
                </a:lnTo>
                <a:lnTo>
                  <a:pt x="14860" y="113118"/>
                </a:lnTo>
                <a:lnTo>
                  <a:pt x="14665" y="114731"/>
                </a:lnTo>
                <a:lnTo>
                  <a:pt x="14944" y="115009"/>
                </a:lnTo>
                <a:lnTo>
                  <a:pt x="14950" y="122969"/>
                </a:lnTo>
                <a:lnTo>
                  <a:pt x="12808" y="125110"/>
                </a:lnTo>
                <a:lnTo>
                  <a:pt x="15316" y="123540"/>
                </a:lnTo>
                <a:lnTo>
                  <a:pt x="16254" y="122843"/>
                </a:lnTo>
                <a:lnTo>
                  <a:pt x="20213" y="119771"/>
                </a:lnTo>
                <a:lnTo>
                  <a:pt x="20965" y="119212"/>
                </a:lnTo>
                <a:lnTo>
                  <a:pt x="24978" y="116699"/>
                </a:lnTo>
                <a:lnTo>
                  <a:pt x="25999" y="112256"/>
                </a:lnTo>
                <a:lnTo>
                  <a:pt x="21777" y="105515"/>
                </a:lnTo>
                <a:lnTo>
                  <a:pt x="17335" y="104494"/>
                </a:lnTo>
                <a:close/>
              </a:path>
              <a:path w="26035" h="127635">
                <a:moveTo>
                  <a:pt x="705" y="123124"/>
                </a:moveTo>
                <a:lnTo>
                  <a:pt x="772" y="123358"/>
                </a:lnTo>
                <a:lnTo>
                  <a:pt x="1148" y="123567"/>
                </a:lnTo>
                <a:lnTo>
                  <a:pt x="705" y="123124"/>
                </a:lnTo>
                <a:close/>
              </a:path>
              <a:path w="26035" h="127635">
                <a:moveTo>
                  <a:pt x="549" y="122581"/>
                </a:moveTo>
                <a:lnTo>
                  <a:pt x="549" y="122969"/>
                </a:lnTo>
                <a:lnTo>
                  <a:pt x="705" y="123124"/>
                </a:lnTo>
                <a:lnTo>
                  <a:pt x="549" y="122581"/>
                </a:lnTo>
                <a:close/>
              </a:path>
              <a:path w="26035" h="127635">
                <a:moveTo>
                  <a:pt x="16142" y="0"/>
                </a:moveTo>
                <a:lnTo>
                  <a:pt x="8211" y="589"/>
                </a:lnTo>
                <a:lnTo>
                  <a:pt x="5236" y="4042"/>
                </a:lnTo>
                <a:lnTo>
                  <a:pt x="5530" y="8007"/>
                </a:lnTo>
                <a:lnTo>
                  <a:pt x="6253" y="16739"/>
                </a:lnTo>
                <a:lnTo>
                  <a:pt x="6326" y="18874"/>
                </a:lnTo>
                <a:lnTo>
                  <a:pt x="4966" y="59585"/>
                </a:lnTo>
                <a:lnTo>
                  <a:pt x="3465" y="69513"/>
                </a:lnTo>
                <a:lnTo>
                  <a:pt x="3229" y="71177"/>
                </a:lnTo>
                <a:lnTo>
                  <a:pt x="455" y="112144"/>
                </a:lnTo>
                <a:lnTo>
                  <a:pt x="113" y="115009"/>
                </a:lnTo>
                <a:lnTo>
                  <a:pt x="0" y="120657"/>
                </a:lnTo>
                <a:lnTo>
                  <a:pt x="549" y="122581"/>
                </a:lnTo>
                <a:lnTo>
                  <a:pt x="556" y="115009"/>
                </a:lnTo>
                <a:lnTo>
                  <a:pt x="3774" y="111791"/>
                </a:lnTo>
                <a:lnTo>
                  <a:pt x="6945" y="111791"/>
                </a:lnTo>
                <a:lnTo>
                  <a:pt x="7852" y="111136"/>
                </a:lnTo>
                <a:lnTo>
                  <a:pt x="11811" y="108064"/>
                </a:lnTo>
                <a:lnTo>
                  <a:pt x="12749" y="107367"/>
                </a:lnTo>
                <a:lnTo>
                  <a:pt x="14898" y="106020"/>
                </a:lnTo>
                <a:lnTo>
                  <a:pt x="14894" y="103141"/>
                </a:lnTo>
                <a:lnTo>
                  <a:pt x="15052" y="98389"/>
                </a:lnTo>
                <a:lnTo>
                  <a:pt x="18975" y="63364"/>
                </a:lnTo>
                <a:lnTo>
                  <a:pt x="19255" y="61387"/>
                </a:lnTo>
                <a:lnTo>
                  <a:pt x="20121" y="53423"/>
                </a:lnTo>
                <a:lnTo>
                  <a:pt x="20528" y="48186"/>
                </a:lnTo>
                <a:lnTo>
                  <a:pt x="20816" y="40652"/>
                </a:lnTo>
                <a:lnTo>
                  <a:pt x="20742" y="18874"/>
                </a:lnTo>
                <a:lnTo>
                  <a:pt x="20632" y="15890"/>
                </a:lnTo>
                <a:lnTo>
                  <a:pt x="20506" y="14198"/>
                </a:lnTo>
                <a:lnTo>
                  <a:pt x="19890" y="6941"/>
                </a:lnTo>
                <a:lnTo>
                  <a:pt x="19596" y="2975"/>
                </a:lnTo>
                <a:lnTo>
                  <a:pt x="16142" y="0"/>
                </a:lnTo>
                <a:close/>
              </a:path>
              <a:path w="26035" h="127635">
                <a:moveTo>
                  <a:pt x="14665" y="114731"/>
                </a:moveTo>
                <a:lnTo>
                  <a:pt x="14501" y="116095"/>
                </a:lnTo>
                <a:lnTo>
                  <a:pt x="14400" y="117238"/>
                </a:lnTo>
                <a:lnTo>
                  <a:pt x="14950" y="117238"/>
                </a:lnTo>
                <a:lnTo>
                  <a:pt x="14944" y="115009"/>
                </a:lnTo>
                <a:lnTo>
                  <a:pt x="14665" y="114731"/>
                </a:lnTo>
                <a:close/>
              </a:path>
              <a:path w="26035" h="127635">
                <a:moveTo>
                  <a:pt x="14946" y="111645"/>
                </a:moveTo>
                <a:lnTo>
                  <a:pt x="9345" y="111645"/>
                </a:lnTo>
                <a:lnTo>
                  <a:pt x="12942" y="113637"/>
                </a:lnTo>
                <a:lnTo>
                  <a:pt x="13851" y="115009"/>
                </a:lnTo>
                <a:lnTo>
                  <a:pt x="14335" y="116699"/>
                </a:lnTo>
                <a:lnTo>
                  <a:pt x="14400" y="117087"/>
                </a:lnTo>
                <a:lnTo>
                  <a:pt x="14665" y="114731"/>
                </a:lnTo>
                <a:lnTo>
                  <a:pt x="11727" y="111791"/>
                </a:lnTo>
                <a:lnTo>
                  <a:pt x="14947" y="111791"/>
                </a:lnTo>
                <a:lnTo>
                  <a:pt x="14946" y="111645"/>
                </a:lnTo>
                <a:close/>
              </a:path>
              <a:path w="26035" h="127635">
                <a:moveTo>
                  <a:pt x="14947" y="111791"/>
                </a:moveTo>
                <a:lnTo>
                  <a:pt x="11727" y="111791"/>
                </a:lnTo>
                <a:lnTo>
                  <a:pt x="14665" y="114731"/>
                </a:lnTo>
                <a:lnTo>
                  <a:pt x="14860" y="113118"/>
                </a:lnTo>
                <a:lnTo>
                  <a:pt x="14947" y="111791"/>
                </a:lnTo>
                <a:close/>
              </a:path>
              <a:path w="26035" h="127635">
                <a:moveTo>
                  <a:pt x="14898" y="106020"/>
                </a:moveTo>
                <a:lnTo>
                  <a:pt x="12749" y="107367"/>
                </a:lnTo>
                <a:lnTo>
                  <a:pt x="11811" y="108064"/>
                </a:lnTo>
                <a:lnTo>
                  <a:pt x="7852" y="111136"/>
                </a:lnTo>
                <a:lnTo>
                  <a:pt x="7080" y="111707"/>
                </a:lnTo>
                <a:lnTo>
                  <a:pt x="6264" y="112214"/>
                </a:lnTo>
                <a:lnTo>
                  <a:pt x="7759" y="111707"/>
                </a:lnTo>
                <a:lnTo>
                  <a:pt x="9345" y="111645"/>
                </a:lnTo>
                <a:lnTo>
                  <a:pt x="14946" y="111645"/>
                </a:lnTo>
                <a:lnTo>
                  <a:pt x="14898" y="106020"/>
                </a:lnTo>
                <a:close/>
              </a:path>
              <a:path w="26035" h="127635">
                <a:moveTo>
                  <a:pt x="9345" y="111645"/>
                </a:moveTo>
                <a:lnTo>
                  <a:pt x="7759" y="111707"/>
                </a:lnTo>
                <a:lnTo>
                  <a:pt x="6264" y="112214"/>
                </a:lnTo>
                <a:lnTo>
                  <a:pt x="10373" y="112214"/>
                </a:lnTo>
                <a:lnTo>
                  <a:pt x="9345" y="111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5" name="object 25"/>
          <p:cNvSpPr/>
          <p:nvPr/>
        </p:nvSpPr>
        <p:spPr>
          <a:xfrm>
            <a:off x="5133072" y="1218709"/>
            <a:ext cx="64752" cy="17512"/>
          </a:xfrm>
          <a:custGeom>
            <a:avLst/>
            <a:gdLst/>
            <a:ahLst/>
            <a:cxnLst/>
            <a:rect l="l" t="t" r="r" b="b"/>
            <a:pathLst>
              <a:path w="100964" h="27305">
                <a:moveTo>
                  <a:pt x="74073" y="0"/>
                </a:moveTo>
                <a:lnTo>
                  <a:pt x="33414" y="2011"/>
                </a:lnTo>
                <a:lnTo>
                  <a:pt x="23864" y="3208"/>
                </a:lnTo>
                <a:lnTo>
                  <a:pt x="13129" y="4455"/>
                </a:lnTo>
                <a:lnTo>
                  <a:pt x="0" y="14075"/>
                </a:lnTo>
                <a:lnTo>
                  <a:pt x="126" y="15694"/>
                </a:lnTo>
                <a:lnTo>
                  <a:pt x="1620" y="20609"/>
                </a:lnTo>
                <a:lnTo>
                  <a:pt x="3838" y="24179"/>
                </a:lnTo>
                <a:lnTo>
                  <a:pt x="8149" y="26479"/>
                </a:lnTo>
                <a:lnTo>
                  <a:pt x="9555" y="26771"/>
                </a:lnTo>
                <a:lnTo>
                  <a:pt x="11694" y="26771"/>
                </a:lnTo>
                <a:lnTo>
                  <a:pt x="12967" y="26592"/>
                </a:lnTo>
                <a:lnTo>
                  <a:pt x="16680" y="26588"/>
                </a:lnTo>
                <a:lnTo>
                  <a:pt x="19899" y="23369"/>
                </a:lnTo>
                <a:lnTo>
                  <a:pt x="19899" y="19338"/>
                </a:lnTo>
                <a:lnTo>
                  <a:pt x="12763" y="19338"/>
                </a:lnTo>
                <a:lnTo>
                  <a:pt x="12896" y="19286"/>
                </a:lnTo>
                <a:lnTo>
                  <a:pt x="13264" y="19037"/>
                </a:lnTo>
                <a:lnTo>
                  <a:pt x="14886" y="16007"/>
                </a:lnTo>
                <a:lnTo>
                  <a:pt x="14783" y="14400"/>
                </a:lnTo>
                <a:lnTo>
                  <a:pt x="14529" y="13562"/>
                </a:lnTo>
                <a:lnTo>
                  <a:pt x="12284" y="12364"/>
                </a:lnTo>
                <a:lnTo>
                  <a:pt x="10744" y="12364"/>
                </a:lnTo>
                <a:lnTo>
                  <a:pt x="11973" y="12193"/>
                </a:lnTo>
                <a:lnTo>
                  <a:pt x="73024" y="12193"/>
                </a:lnTo>
                <a:lnTo>
                  <a:pt x="72673" y="11866"/>
                </a:lnTo>
                <a:lnTo>
                  <a:pt x="72381" y="3919"/>
                </a:lnTo>
                <a:lnTo>
                  <a:pt x="75484" y="580"/>
                </a:lnTo>
                <a:lnTo>
                  <a:pt x="86558" y="172"/>
                </a:lnTo>
                <a:lnTo>
                  <a:pt x="86705" y="25"/>
                </a:lnTo>
                <a:lnTo>
                  <a:pt x="100106" y="25"/>
                </a:lnTo>
                <a:lnTo>
                  <a:pt x="74073" y="0"/>
                </a:lnTo>
                <a:close/>
              </a:path>
              <a:path w="100964" h="27305">
                <a:moveTo>
                  <a:pt x="19899" y="18162"/>
                </a:moveTo>
                <a:lnTo>
                  <a:pt x="16263" y="18585"/>
                </a:lnTo>
                <a:lnTo>
                  <a:pt x="13509" y="19050"/>
                </a:lnTo>
                <a:lnTo>
                  <a:pt x="12763" y="19338"/>
                </a:lnTo>
                <a:lnTo>
                  <a:pt x="19899" y="19338"/>
                </a:lnTo>
                <a:lnTo>
                  <a:pt x="19899" y="18162"/>
                </a:lnTo>
                <a:close/>
              </a:path>
              <a:path w="100964" h="27305">
                <a:moveTo>
                  <a:pt x="17598" y="13115"/>
                </a:moveTo>
                <a:lnTo>
                  <a:pt x="14393" y="13115"/>
                </a:lnTo>
                <a:lnTo>
                  <a:pt x="14741" y="13675"/>
                </a:lnTo>
                <a:lnTo>
                  <a:pt x="14685" y="14075"/>
                </a:lnTo>
                <a:lnTo>
                  <a:pt x="14783" y="14400"/>
                </a:lnTo>
                <a:lnTo>
                  <a:pt x="14886" y="16007"/>
                </a:lnTo>
                <a:lnTo>
                  <a:pt x="13257" y="19050"/>
                </a:lnTo>
                <a:lnTo>
                  <a:pt x="12896" y="19286"/>
                </a:lnTo>
                <a:lnTo>
                  <a:pt x="13542" y="19037"/>
                </a:lnTo>
                <a:lnTo>
                  <a:pt x="16263" y="18585"/>
                </a:lnTo>
                <a:lnTo>
                  <a:pt x="19899" y="18162"/>
                </a:lnTo>
                <a:lnTo>
                  <a:pt x="19899" y="15416"/>
                </a:lnTo>
                <a:lnTo>
                  <a:pt x="18158" y="13675"/>
                </a:lnTo>
                <a:lnTo>
                  <a:pt x="14741" y="13675"/>
                </a:lnTo>
                <a:lnTo>
                  <a:pt x="14529" y="13562"/>
                </a:lnTo>
                <a:lnTo>
                  <a:pt x="18045" y="13562"/>
                </a:lnTo>
                <a:lnTo>
                  <a:pt x="17598" y="13115"/>
                </a:lnTo>
                <a:close/>
              </a:path>
              <a:path w="100964" h="27305">
                <a:moveTo>
                  <a:pt x="73024" y="12193"/>
                </a:moveTo>
                <a:lnTo>
                  <a:pt x="16676" y="12193"/>
                </a:lnTo>
                <a:lnTo>
                  <a:pt x="19899" y="15416"/>
                </a:lnTo>
                <a:lnTo>
                  <a:pt x="19899" y="18162"/>
                </a:lnTo>
                <a:lnTo>
                  <a:pt x="26582" y="17385"/>
                </a:lnTo>
                <a:lnTo>
                  <a:pt x="31680" y="16705"/>
                </a:lnTo>
                <a:lnTo>
                  <a:pt x="34932" y="16333"/>
                </a:lnTo>
                <a:lnTo>
                  <a:pt x="74192" y="14400"/>
                </a:lnTo>
                <a:lnTo>
                  <a:pt x="75400" y="14400"/>
                </a:lnTo>
                <a:lnTo>
                  <a:pt x="73024" y="12193"/>
                </a:lnTo>
                <a:close/>
              </a:path>
              <a:path w="100964" h="27305">
                <a:moveTo>
                  <a:pt x="75405" y="14405"/>
                </a:moveTo>
                <a:lnTo>
                  <a:pt x="76013" y="14970"/>
                </a:lnTo>
                <a:lnTo>
                  <a:pt x="90832" y="14425"/>
                </a:lnTo>
                <a:lnTo>
                  <a:pt x="80170" y="14425"/>
                </a:lnTo>
                <a:lnTo>
                  <a:pt x="75405" y="14405"/>
                </a:lnTo>
                <a:close/>
              </a:path>
              <a:path w="100964" h="27305">
                <a:moveTo>
                  <a:pt x="86558" y="172"/>
                </a:moveTo>
                <a:lnTo>
                  <a:pt x="75484" y="580"/>
                </a:lnTo>
                <a:lnTo>
                  <a:pt x="72381" y="3919"/>
                </a:lnTo>
                <a:lnTo>
                  <a:pt x="72673" y="11866"/>
                </a:lnTo>
                <a:lnTo>
                  <a:pt x="75405" y="14405"/>
                </a:lnTo>
                <a:lnTo>
                  <a:pt x="80170" y="14425"/>
                </a:lnTo>
                <a:lnTo>
                  <a:pt x="86705" y="14425"/>
                </a:lnTo>
                <a:lnTo>
                  <a:pt x="83481" y="11202"/>
                </a:lnTo>
                <a:lnTo>
                  <a:pt x="83523" y="3208"/>
                </a:lnTo>
                <a:lnTo>
                  <a:pt x="86558" y="172"/>
                </a:lnTo>
                <a:close/>
              </a:path>
              <a:path w="100964" h="27305">
                <a:moveTo>
                  <a:pt x="90416" y="30"/>
                </a:moveTo>
                <a:lnTo>
                  <a:pt x="86558" y="172"/>
                </a:lnTo>
                <a:lnTo>
                  <a:pt x="83523" y="3208"/>
                </a:lnTo>
                <a:lnTo>
                  <a:pt x="83481" y="11202"/>
                </a:lnTo>
                <a:lnTo>
                  <a:pt x="86705" y="14425"/>
                </a:lnTo>
                <a:lnTo>
                  <a:pt x="90682" y="14425"/>
                </a:lnTo>
                <a:lnTo>
                  <a:pt x="90416" y="30"/>
                </a:lnTo>
                <a:close/>
              </a:path>
              <a:path w="100964" h="27305">
                <a:moveTo>
                  <a:pt x="94663" y="30"/>
                </a:moveTo>
                <a:lnTo>
                  <a:pt x="90416" y="30"/>
                </a:lnTo>
                <a:lnTo>
                  <a:pt x="90682" y="14425"/>
                </a:lnTo>
                <a:lnTo>
                  <a:pt x="94804" y="14279"/>
                </a:lnTo>
                <a:lnTo>
                  <a:pt x="97881" y="11202"/>
                </a:lnTo>
                <a:lnTo>
                  <a:pt x="97839" y="3208"/>
                </a:lnTo>
                <a:lnTo>
                  <a:pt x="94663" y="30"/>
                </a:lnTo>
                <a:close/>
              </a:path>
              <a:path w="100964" h="27305">
                <a:moveTo>
                  <a:pt x="94804" y="14279"/>
                </a:moveTo>
                <a:lnTo>
                  <a:pt x="90832" y="14425"/>
                </a:lnTo>
                <a:lnTo>
                  <a:pt x="94658" y="14425"/>
                </a:lnTo>
                <a:lnTo>
                  <a:pt x="94804" y="14279"/>
                </a:lnTo>
                <a:close/>
              </a:path>
              <a:path w="100964" h="27305">
                <a:moveTo>
                  <a:pt x="75400" y="14400"/>
                </a:moveTo>
                <a:lnTo>
                  <a:pt x="74192" y="14400"/>
                </a:lnTo>
                <a:lnTo>
                  <a:pt x="75405" y="14405"/>
                </a:lnTo>
                <a:close/>
              </a:path>
              <a:path w="100964" h="27305">
                <a:moveTo>
                  <a:pt x="100106" y="25"/>
                </a:moveTo>
                <a:lnTo>
                  <a:pt x="94658" y="25"/>
                </a:lnTo>
                <a:lnTo>
                  <a:pt x="97839" y="3208"/>
                </a:lnTo>
                <a:lnTo>
                  <a:pt x="97881" y="11202"/>
                </a:lnTo>
                <a:lnTo>
                  <a:pt x="94804" y="14279"/>
                </a:lnTo>
                <a:lnTo>
                  <a:pt x="100365" y="14075"/>
                </a:lnTo>
                <a:lnTo>
                  <a:pt x="100106" y="25"/>
                </a:lnTo>
                <a:close/>
              </a:path>
              <a:path w="100964" h="27305">
                <a:moveTo>
                  <a:pt x="14393" y="13115"/>
                </a:moveTo>
                <a:lnTo>
                  <a:pt x="14529" y="13562"/>
                </a:lnTo>
                <a:lnTo>
                  <a:pt x="14741" y="13675"/>
                </a:lnTo>
                <a:lnTo>
                  <a:pt x="14393" y="13115"/>
                </a:lnTo>
                <a:close/>
              </a:path>
              <a:path w="100964" h="27305">
                <a:moveTo>
                  <a:pt x="16745" y="12261"/>
                </a:moveTo>
                <a:lnTo>
                  <a:pt x="12092" y="12261"/>
                </a:lnTo>
                <a:lnTo>
                  <a:pt x="14529" y="13562"/>
                </a:lnTo>
                <a:lnTo>
                  <a:pt x="14393" y="13115"/>
                </a:lnTo>
                <a:lnTo>
                  <a:pt x="17598" y="13115"/>
                </a:lnTo>
                <a:lnTo>
                  <a:pt x="16745" y="12261"/>
                </a:lnTo>
                <a:close/>
              </a:path>
              <a:path w="100964" h="27305">
                <a:moveTo>
                  <a:pt x="16676" y="12193"/>
                </a:moveTo>
                <a:lnTo>
                  <a:pt x="11973" y="12193"/>
                </a:lnTo>
                <a:lnTo>
                  <a:pt x="10744" y="12364"/>
                </a:lnTo>
                <a:lnTo>
                  <a:pt x="12284" y="12364"/>
                </a:lnTo>
                <a:lnTo>
                  <a:pt x="12092" y="12261"/>
                </a:lnTo>
                <a:lnTo>
                  <a:pt x="16745" y="12261"/>
                </a:lnTo>
                <a:close/>
              </a:path>
              <a:path w="100964" h="27305">
                <a:moveTo>
                  <a:pt x="94658" y="25"/>
                </a:moveTo>
                <a:lnTo>
                  <a:pt x="86705" y="25"/>
                </a:lnTo>
                <a:lnTo>
                  <a:pt x="86558" y="172"/>
                </a:lnTo>
                <a:lnTo>
                  <a:pt x="90416" y="30"/>
                </a:lnTo>
                <a:lnTo>
                  <a:pt x="94663" y="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40267" y="1181984"/>
            <a:ext cx="235132" cy="173332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567915" y="1152870"/>
            <a:ext cx="61901" cy="173079"/>
          </a:xfrm>
          <a:custGeom>
            <a:avLst/>
            <a:gdLst/>
            <a:ahLst/>
            <a:cxnLst/>
            <a:rect l="l" t="t" r="r" b="b"/>
            <a:pathLst>
              <a:path w="96519" h="269875">
                <a:moveTo>
                  <a:pt x="2176" y="257131"/>
                </a:moveTo>
                <a:lnTo>
                  <a:pt x="1003" y="257605"/>
                </a:lnTo>
                <a:lnTo>
                  <a:pt x="657" y="265422"/>
                </a:lnTo>
                <a:lnTo>
                  <a:pt x="3736" y="269052"/>
                </a:lnTo>
                <a:lnTo>
                  <a:pt x="5480" y="269439"/>
                </a:lnTo>
                <a:lnTo>
                  <a:pt x="6673" y="269671"/>
                </a:lnTo>
                <a:lnTo>
                  <a:pt x="8209" y="269694"/>
                </a:lnTo>
                <a:lnTo>
                  <a:pt x="9010" y="269590"/>
                </a:lnTo>
                <a:lnTo>
                  <a:pt x="11501" y="268959"/>
                </a:lnTo>
                <a:lnTo>
                  <a:pt x="12202" y="268591"/>
                </a:lnTo>
                <a:lnTo>
                  <a:pt x="13225" y="267568"/>
                </a:lnTo>
                <a:lnTo>
                  <a:pt x="12181" y="267568"/>
                </a:lnTo>
                <a:lnTo>
                  <a:pt x="12801" y="266943"/>
                </a:lnTo>
                <a:lnTo>
                  <a:pt x="13441" y="266152"/>
                </a:lnTo>
                <a:lnTo>
                  <a:pt x="13742" y="259411"/>
                </a:lnTo>
                <a:lnTo>
                  <a:pt x="12220" y="257618"/>
                </a:lnTo>
                <a:lnTo>
                  <a:pt x="1844" y="257618"/>
                </a:lnTo>
                <a:lnTo>
                  <a:pt x="2176" y="257131"/>
                </a:lnTo>
                <a:close/>
              </a:path>
              <a:path w="96519" h="269875">
                <a:moveTo>
                  <a:pt x="3482" y="255216"/>
                </a:moveTo>
                <a:lnTo>
                  <a:pt x="3224" y="255216"/>
                </a:lnTo>
                <a:lnTo>
                  <a:pt x="0" y="258441"/>
                </a:lnTo>
                <a:lnTo>
                  <a:pt x="0" y="266393"/>
                </a:lnTo>
                <a:lnTo>
                  <a:pt x="3224" y="269617"/>
                </a:lnTo>
                <a:lnTo>
                  <a:pt x="6393" y="269617"/>
                </a:lnTo>
                <a:lnTo>
                  <a:pt x="5480" y="269439"/>
                </a:lnTo>
                <a:lnTo>
                  <a:pt x="3736" y="269052"/>
                </a:lnTo>
                <a:lnTo>
                  <a:pt x="657" y="265422"/>
                </a:lnTo>
                <a:lnTo>
                  <a:pt x="1003" y="257605"/>
                </a:lnTo>
                <a:lnTo>
                  <a:pt x="2176" y="257131"/>
                </a:lnTo>
                <a:lnTo>
                  <a:pt x="3482" y="255216"/>
                </a:lnTo>
                <a:close/>
              </a:path>
              <a:path w="96519" h="269875">
                <a:moveTo>
                  <a:pt x="12202" y="268591"/>
                </a:moveTo>
                <a:lnTo>
                  <a:pt x="11501" y="268959"/>
                </a:lnTo>
                <a:lnTo>
                  <a:pt x="9010" y="269590"/>
                </a:lnTo>
                <a:lnTo>
                  <a:pt x="8805" y="269617"/>
                </a:lnTo>
                <a:lnTo>
                  <a:pt x="11177" y="269617"/>
                </a:lnTo>
                <a:lnTo>
                  <a:pt x="12202" y="268591"/>
                </a:lnTo>
                <a:close/>
              </a:path>
              <a:path w="96519" h="269875">
                <a:moveTo>
                  <a:pt x="61536" y="220320"/>
                </a:moveTo>
                <a:lnTo>
                  <a:pt x="56122" y="224158"/>
                </a:lnTo>
                <a:lnTo>
                  <a:pt x="41977" y="234447"/>
                </a:lnTo>
                <a:lnTo>
                  <a:pt x="38602" y="236839"/>
                </a:lnTo>
                <a:lnTo>
                  <a:pt x="33832" y="239836"/>
                </a:lnTo>
                <a:lnTo>
                  <a:pt x="32773" y="240421"/>
                </a:lnTo>
                <a:lnTo>
                  <a:pt x="29621" y="242064"/>
                </a:lnTo>
                <a:lnTo>
                  <a:pt x="27868" y="245607"/>
                </a:lnTo>
                <a:lnTo>
                  <a:pt x="26277" y="248155"/>
                </a:lnTo>
                <a:lnTo>
                  <a:pt x="22574" y="253592"/>
                </a:lnTo>
                <a:lnTo>
                  <a:pt x="18423" y="258953"/>
                </a:lnTo>
                <a:lnTo>
                  <a:pt x="17499" y="260238"/>
                </a:lnTo>
                <a:lnTo>
                  <a:pt x="14400" y="264778"/>
                </a:lnTo>
                <a:lnTo>
                  <a:pt x="14400" y="266393"/>
                </a:lnTo>
                <a:lnTo>
                  <a:pt x="12202" y="268591"/>
                </a:lnTo>
                <a:lnTo>
                  <a:pt x="13243" y="268046"/>
                </a:lnTo>
                <a:lnTo>
                  <a:pt x="21963" y="263009"/>
                </a:lnTo>
                <a:lnTo>
                  <a:pt x="26428" y="260238"/>
                </a:lnTo>
                <a:lnTo>
                  <a:pt x="29601" y="258441"/>
                </a:lnTo>
                <a:lnTo>
                  <a:pt x="35745" y="255106"/>
                </a:lnTo>
                <a:lnTo>
                  <a:pt x="39739" y="253029"/>
                </a:lnTo>
                <a:lnTo>
                  <a:pt x="41076" y="252291"/>
                </a:lnTo>
                <a:lnTo>
                  <a:pt x="46663" y="248781"/>
                </a:lnTo>
                <a:lnTo>
                  <a:pt x="50125" y="246327"/>
                </a:lnTo>
                <a:lnTo>
                  <a:pt x="64517" y="235859"/>
                </a:lnTo>
                <a:lnTo>
                  <a:pt x="69865" y="232068"/>
                </a:lnTo>
                <a:lnTo>
                  <a:pt x="70629" y="227573"/>
                </a:lnTo>
                <a:lnTo>
                  <a:pt x="66029" y="221086"/>
                </a:lnTo>
                <a:lnTo>
                  <a:pt x="61536" y="220320"/>
                </a:lnTo>
                <a:close/>
              </a:path>
              <a:path w="96519" h="269875">
                <a:moveTo>
                  <a:pt x="14400" y="264778"/>
                </a:moveTo>
                <a:lnTo>
                  <a:pt x="13575" y="265987"/>
                </a:lnTo>
                <a:lnTo>
                  <a:pt x="13441" y="266152"/>
                </a:lnTo>
                <a:lnTo>
                  <a:pt x="13398" y="267126"/>
                </a:lnTo>
                <a:lnTo>
                  <a:pt x="12238" y="267511"/>
                </a:lnTo>
                <a:lnTo>
                  <a:pt x="13225" y="267568"/>
                </a:lnTo>
                <a:lnTo>
                  <a:pt x="14400" y="266393"/>
                </a:lnTo>
                <a:lnTo>
                  <a:pt x="14400" y="264778"/>
                </a:lnTo>
                <a:close/>
              </a:path>
              <a:path w="96519" h="269875">
                <a:moveTo>
                  <a:pt x="13441" y="266152"/>
                </a:moveTo>
                <a:lnTo>
                  <a:pt x="12801" y="266943"/>
                </a:lnTo>
                <a:lnTo>
                  <a:pt x="12238" y="267511"/>
                </a:lnTo>
                <a:lnTo>
                  <a:pt x="13398" y="267126"/>
                </a:lnTo>
                <a:lnTo>
                  <a:pt x="13441" y="266152"/>
                </a:lnTo>
                <a:close/>
              </a:path>
              <a:path w="96519" h="269875">
                <a:moveTo>
                  <a:pt x="11245" y="255285"/>
                </a:moveTo>
                <a:lnTo>
                  <a:pt x="7042" y="255285"/>
                </a:lnTo>
                <a:lnTo>
                  <a:pt x="8059" y="255299"/>
                </a:lnTo>
                <a:lnTo>
                  <a:pt x="10716" y="255845"/>
                </a:lnTo>
                <a:lnTo>
                  <a:pt x="13742" y="259411"/>
                </a:lnTo>
                <a:lnTo>
                  <a:pt x="13441" y="266152"/>
                </a:lnTo>
                <a:lnTo>
                  <a:pt x="13575" y="265987"/>
                </a:lnTo>
                <a:lnTo>
                  <a:pt x="14400" y="264778"/>
                </a:lnTo>
                <a:lnTo>
                  <a:pt x="14400" y="258441"/>
                </a:lnTo>
                <a:lnTo>
                  <a:pt x="11245" y="255285"/>
                </a:lnTo>
                <a:close/>
              </a:path>
              <a:path w="96519" h="269875">
                <a:moveTo>
                  <a:pt x="21345" y="255216"/>
                </a:moveTo>
                <a:lnTo>
                  <a:pt x="11177" y="255216"/>
                </a:lnTo>
                <a:lnTo>
                  <a:pt x="14400" y="258441"/>
                </a:lnTo>
                <a:lnTo>
                  <a:pt x="14400" y="264778"/>
                </a:lnTo>
                <a:lnTo>
                  <a:pt x="17592" y="260102"/>
                </a:lnTo>
                <a:lnTo>
                  <a:pt x="18423" y="258953"/>
                </a:lnTo>
                <a:lnTo>
                  <a:pt x="21345" y="255216"/>
                </a:lnTo>
                <a:close/>
              </a:path>
              <a:path w="96519" h="269875">
                <a:moveTo>
                  <a:pt x="2543" y="256856"/>
                </a:moveTo>
                <a:lnTo>
                  <a:pt x="2310" y="257077"/>
                </a:lnTo>
                <a:lnTo>
                  <a:pt x="2176" y="257131"/>
                </a:lnTo>
                <a:lnTo>
                  <a:pt x="1844" y="257618"/>
                </a:lnTo>
                <a:lnTo>
                  <a:pt x="2543" y="256856"/>
                </a:lnTo>
                <a:close/>
              </a:path>
              <a:path w="96519" h="269875">
                <a:moveTo>
                  <a:pt x="11574" y="256856"/>
                </a:moveTo>
                <a:lnTo>
                  <a:pt x="2543" y="256856"/>
                </a:lnTo>
                <a:lnTo>
                  <a:pt x="2155" y="257247"/>
                </a:lnTo>
                <a:lnTo>
                  <a:pt x="1844" y="257618"/>
                </a:lnTo>
                <a:lnTo>
                  <a:pt x="12220" y="257618"/>
                </a:lnTo>
                <a:lnTo>
                  <a:pt x="11574" y="256856"/>
                </a:lnTo>
                <a:close/>
              </a:path>
              <a:path w="96519" h="269875">
                <a:moveTo>
                  <a:pt x="68736" y="0"/>
                </a:moveTo>
                <a:lnTo>
                  <a:pt x="34161" y="23467"/>
                </a:lnTo>
                <a:lnTo>
                  <a:pt x="23279" y="64922"/>
                </a:lnTo>
                <a:lnTo>
                  <a:pt x="22520" y="81403"/>
                </a:lnTo>
                <a:lnTo>
                  <a:pt x="22606" y="98633"/>
                </a:lnTo>
                <a:lnTo>
                  <a:pt x="22360" y="109253"/>
                </a:lnTo>
                <a:lnTo>
                  <a:pt x="22358" y="112334"/>
                </a:lnTo>
                <a:lnTo>
                  <a:pt x="22826" y="119039"/>
                </a:lnTo>
                <a:lnTo>
                  <a:pt x="23200" y="121968"/>
                </a:lnTo>
                <a:lnTo>
                  <a:pt x="25289" y="134967"/>
                </a:lnTo>
                <a:lnTo>
                  <a:pt x="26348" y="143770"/>
                </a:lnTo>
                <a:lnTo>
                  <a:pt x="28224" y="184942"/>
                </a:lnTo>
                <a:lnTo>
                  <a:pt x="27937" y="193048"/>
                </a:lnTo>
                <a:lnTo>
                  <a:pt x="27725" y="199866"/>
                </a:lnTo>
                <a:lnTo>
                  <a:pt x="27520" y="202805"/>
                </a:lnTo>
                <a:lnTo>
                  <a:pt x="26264" y="209560"/>
                </a:lnTo>
                <a:lnTo>
                  <a:pt x="25332" y="212614"/>
                </a:lnTo>
                <a:lnTo>
                  <a:pt x="22199" y="221546"/>
                </a:lnTo>
                <a:lnTo>
                  <a:pt x="19635" y="228947"/>
                </a:lnTo>
                <a:lnTo>
                  <a:pt x="6904" y="250308"/>
                </a:lnTo>
                <a:lnTo>
                  <a:pt x="5276" y="252587"/>
                </a:lnTo>
                <a:lnTo>
                  <a:pt x="2176" y="257131"/>
                </a:lnTo>
                <a:lnTo>
                  <a:pt x="2310" y="257077"/>
                </a:lnTo>
                <a:lnTo>
                  <a:pt x="2543" y="256856"/>
                </a:lnTo>
                <a:lnTo>
                  <a:pt x="11574" y="256856"/>
                </a:lnTo>
                <a:lnTo>
                  <a:pt x="10716" y="255845"/>
                </a:lnTo>
                <a:lnTo>
                  <a:pt x="8980" y="255488"/>
                </a:lnTo>
                <a:lnTo>
                  <a:pt x="6037" y="255488"/>
                </a:lnTo>
                <a:lnTo>
                  <a:pt x="7793" y="254567"/>
                </a:lnTo>
                <a:lnTo>
                  <a:pt x="14579" y="250644"/>
                </a:lnTo>
                <a:lnTo>
                  <a:pt x="19056" y="247867"/>
                </a:lnTo>
                <a:lnTo>
                  <a:pt x="22632" y="245838"/>
                </a:lnTo>
                <a:lnTo>
                  <a:pt x="28354" y="242724"/>
                </a:lnTo>
                <a:lnTo>
                  <a:pt x="29621" y="242064"/>
                </a:lnTo>
                <a:lnTo>
                  <a:pt x="31565" y="238133"/>
                </a:lnTo>
                <a:lnTo>
                  <a:pt x="33036" y="234256"/>
                </a:lnTo>
                <a:lnTo>
                  <a:pt x="36868" y="223226"/>
                </a:lnTo>
                <a:lnTo>
                  <a:pt x="39155" y="216712"/>
                </a:lnTo>
                <a:lnTo>
                  <a:pt x="40246" y="213140"/>
                </a:lnTo>
                <a:lnTo>
                  <a:pt x="41857" y="204477"/>
                </a:lnTo>
                <a:lnTo>
                  <a:pt x="42096" y="201044"/>
                </a:lnTo>
                <a:lnTo>
                  <a:pt x="42426" y="190566"/>
                </a:lnTo>
                <a:lnTo>
                  <a:pt x="42633" y="184942"/>
                </a:lnTo>
                <a:lnTo>
                  <a:pt x="40670" y="142255"/>
                </a:lnTo>
                <a:lnTo>
                  <a:pt x="37484" y="120098"/>
                </a:lnTo>
                <a:lnTo>
                  <a:pt x="37157" y="117539"/>
                </a:lnTo>
                <a:lnTo>
                  <a:pt x="36793" y="112334"/>
                </a:lnTo>
                <a:lnTo>
                  <a:pt x="36765" y="109253"/>
                </a:lnTo>
                <a:lnTo>
                  <a:pt x="37010" y="98633"/>
                </a:lnTo>
                <a:lnTo>
                  <a:pt x="36929" y="81403"/>
                </a:lnTo>
                <a:lnTo>
                  <a:pt x="41939" y="40558"/>
                </a:lnTo>
                <a:lnTo>
                  <a:pt x="69584" y="14405"/>
                </a:lnTo>
                <a:lnTo>
                  <a:pt x="81714" y="14405"/>
                </a:lnTo>
                <a:lnTo>
                  <a:pt x="81789" y="12197"/>
                </a:lnTo>
                <a:lnTo>
                  <a:pt x="96256" y="12197"/>
                </a:lnTo>
                <a:lnTo>
                  <a:pt x="96307" y="11301"/>
                </a:lnTo>
                <a:lnTo>
                  <a:pt x="77039" y="412"/>
                </a:lnTo>
                <a:lnTo>
                  <a:pt x="71893" y="21"/>
                </a:lnTo>
                <a:lnTo>
                  <a:pt x="68736" y="0"/>
                </a:lnTo>
                <a:close/>
              </a:path>
              <a:path w="96519" h="269875">
                <a:moveTo>
                  <a:pt x="29056" y="243206"/>
                </a:moveTo>
                <a:lnTo>
                  <a:pt x="27485" y="243206"/>
                </a:lnTo>
                <a:lnTo>
                  <a:pt x="22632" y="245838"/>
                </a:lnTo>
                <a:lnTo>
                  <a:pt x="19056" y="247867"/>
                </a:lnTo>
                <a:lnTo>
                  <a:pt x="14579" y="250644"/>
                </a:lnTo>
                <a:lnTo>
                  <a:pt x="7793" y="254567"/>
                </a:lnTo>
                <a:lnTo>
                  <a:pt x="6037" y="255488"/>
                </a:lnTo>
                <a:lnTo>
                  <a:pt x="6625" y="255339"/>
                </a:lnTo>
                <a:lnTo>
                  <a:pt x="7042" y="255285"/>
                </a:lnTo>
                <a:lnTo>
                  <a:pt x="11245" y="255285"/>
                </a:lnTo>
                <a:lnTo>
                  <a:pt x="21345" y="255216"/>
                </a:lnTo>
                <a:lnTo>
                  <a:pt x="21937" y="254458"/>
                </a:lnTo>
                <a:lnTo>
                  <a:pt x="22574" y="253592"/>
                </a:lnTo>
                <a:lnTo>
                  <a:pt x="26277" y="248155"/>
                </a:lnTo>
                <a:lnTo>
                  <a:pt x="27868" y="245607"/>
                </a:lnTo>
                <a:lnTo>
                  <a:pt x="29056" y="243206"/>
                </a:lnTo>
                <a:close/>
              </a:path>
              <a:path w="96519" h="269875">
                <a:moveTo>
                  <a:pt x="7042" y="255285"/>
                </a:moveTo>
                <a:lnTo>
                  <a:pt x="6625" y="255339"/>
                </a:lnTo>
                <a:lnTo>
                  <a:pt x="6037" y="255488"/>
                </a:lnTo>
                <a:lnTo>
                  <a:pt x="8980" y="255488"/>
                </a:lnTo>
                <a:lnTo>
                  <a:pt x="8059" y="255299"/>
                </a:lnTo>
                <a:lnTo>
                  <a:pt x="7042" y="255285"/>
                </a:lnTo>
                <a:close/>
              </a:path>
              <a:path w="96519" h="269875">
                <a:moveTo>
                  <a:pt x="29621" y="242064"/>
                </a:moveTo>
                <a:lnTo>
                  <a:pt x="28354" y="242724"/>
                </a:lnTo>
                <a:lnTo>
                  <a:pt x="26988" y="243475"/>
                </a:lnTo>
                <a:lnTo>
                  <a:pt x="27485" y="243206"/>
                </a:lnTo>
                <a:lnTo>
                  <a:pt x="29056" y="243206"/>
                </a:lnTo>
                <a:lnTo>
                  <a:pt x="29621" y="242064"/>
                </a:lnTo>
                <a:close/>
              </a:path>
              <a:path w="96519" h="269875">
                <a:moveTo>
                  <a:pt x="81692" y="14889"/>
                </a:moveTo>
                <a:lnTo>
                  <a:pt x="81673" y="32964"/>
                </a:lnTo>
                <a:lnTo>
                  <a:pt x="84896" y="36188"/>
                </a:lnTo>
                <a:lnTo>
                  <a:pt x="92849" y="36188"/>
                </a:lnTo>
                <a:lnTo>
                  <a:pt x="96072" y="32964"/>
                </a:lnTo>
                <a:lnTo>
                  <a:pt x="96097" y="15093"/>
                </a:lnTo>
                <a:lnTo>
                  <a:pt x="83882" y="15093"/>
                </a:lnTo>
                <a:lnTo>
                  <a:pt x="83179" y="14968"/>
                </a:lnTo>
                <a:lnTo>
                  <a:pt x="82175" y="14897"/>
                </a:lnTo>
                <a:lnTo>
                  <a:pt x="81692" y="14889"/>
                </a:lnTo>
                <a:close/>
              </a:path>
              <a:path w="96519" h="269875">
                <a:moveTo>
                  <a:pt x="81808" y="12369"/>
                </a:moveTo>
                <a:lnTo>
                  <a:pt x="81692" y="14889"/>
                </a:lnTo>
                <a:lnTo>
                  <a:pt x="82175" y="14897"/>
                </a:lnTo>
                <a:lnTo>
                  <a:pt x="83215" y="14974"/>
                </a:lnTo>
                <a:lnTo>
                  <a:pt x="83882" y="15093"/>
                </a:lnTo>
                <a:lnTo>
                  <a:pt x="83588" y="14974"/>
                </a:lnTo>
                <a:lnTo>
                  <a:pt x="82138" y="13475"/>
                </a:lnTo>
                <a:lnTo>
                  <a:pt x="81846" y="12715"/>
                </a:lnTo>
                <a:lnTo>
                  <a:pt x="81808" y="12369"/>
                </a:lnTo>
                <a:close/>
              </a:path>
              <a:path w="96519" h="269875">
                <a:moveTo>
                  <a:pt x="96256" y="12197"/>
                </a:moveTo>
                <a:lnTo>
                  <a:pt x="81789" y="12197"/>
                </a:lnTo>
                <a:lnTo>
                  <a:pt x="81846" y="12715"/>
                </a:lnTo>
                <a:lnTo>
                  <a:pt x="82138" y="13475"/>
                </a:lnTo>
                <a:lnTo>
                  <a:pt x="83588" y="14974"/>
                </a:lnTo>
                <a:lnTo>
                  <a:pt x="83882" y="15093"/>
                </a:lnTo>
                <a:lnTo>
                  <a:pt x="96097" y="15093"/>
                </a:lnTo>
                <a:lnTo>
                  <a:pt x="96256" y="12197"/>
                </a:lnTo>
                <a:close/>
              </a:path>
              <a:path w="96519" h="269875">
                <a:moveTo>
                  <a:pt x="81714" y="14405"/>
                </a:moveTo>
                <a:lnTo>
                  <a:pt x="69584" y="14405"/>
                </a:lnTo>
                <a:lnTo>
                  <a:pt x="71304" y="14418"/>
                </a:lnTo>
                <a:lnTo>
                  <a:pt x="76431" y="14805"/>
                </a:lnTo>
                <a:lnTo>
                  <a:pt x="81692" y="14889"/>
                </a:lnTo>
                <a:lnTo>
                  <a:pt x="81714" y="14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8" name="object 28"/>
          <p:cNvSpPr/>
          <p:nvPr/>
        </p:nvSpPr>
        <p:spPr>
          <a:xfrm>
            <a:off x="5680342" y="1178679"/>
            <a:ext cx="92852" cy="76969"/>
          </a:xfrm>
          <a:custGeom>
            <a:avLst/>
            <a:gdLst/>
            <a:ahLst/>
            <a:cxnLst/>
            <a:rect l="l" t="t" r="r" b="b"/>
            <a:pathLst>
              <a:path w="144779" h="120014">
                <a:moveTo>
                  <a:pt x="59156" y="51447"/>
                </a:moveTo>
                <a:lnTo>
                  <a:pt x="58623" y="51447"/>
                </a:lnTo>
                <a:lnTo>
                  <a:pt x="49618" y="51485"/>
                </a:lnTo>
                <a:lnTo>
                  <a:pt x="59156" y="51447"/>
                </a:lnTo>
                <a:close/>
              </a:path>
              <a:path w="144779" h="120014">
                <a:moveTo>
                  <a:pt x="96964" y="57531"/>
                </a:moveTo>
                <a:lnTo>
                  <a:pt x="94259" y="53860"/>
                </a:lnTo>
                <a:lnTo>
                  <a:pt x="89141" y="53073"/>
                </a:lnTo>
                <a:lnTo>
                  <a:pt x="85039" y="52336"/>
                </a:lnTo>
                <a:lnTo>
                  <a:pt x="83693" y="52133"/>
                </a:lnTo>
                <a:lnTo>
                  <a:pt x="81864" y="51993"/>
                </a:lnTo>
                <a:lnTo>
                  <a:pt x="80060" y="51854"/>
                </a:lnTo>
                <a:lnTo>
                  <a:pt x="78765" y="51866"/>
                </a:lnTo>
                <a:lnTo>
                  <a:pt x="73177" y="51993"/>
                </a:lnTo>
                <a:lnTo>
                  <a:pt x="70827" y="51943"/>
                </a:lnTo>
                <a:lnTo>
                  <a:pt x="63982" y="51587"/>
                </a:lnTo>
                <a:lnTo>
                  <a:pt x="60858" y="51485"/>
                </a:lnTo>
                <a:lnTo>
                  <a:pt x="49618" y="51485"/>
                </a:lnTo>
                <a:lnTo>
                  <a:pt x="24015" y="51485"/>
                </a:lnTo>
                <a:lnTo>
                  <a:pt x="12674" y="51536"/>
                </a:lnTo>
                <a:lnTo>
                  <a:pt x="12674" y="65316"/>
                </a:lnTo>
                <a:lnTo>
                  <a:pt x="11290" y="66078"/>
                </a:lnTo>
                <a:lnTo>
                  <a:pt x="10134" y="66332"/>
                </a:lnTo>
                <a:lnTo>
                  <a:pt x="11252" y="66078"/>
                </a:lnTo>
                <a:lnTo>
                  <a:pt x="12674" y="65316"/>
                </a:lnTo>
                <a:lnTo>
                  <a:pt x="12674" y="51536"/>
                </a:lnTo>
                <a:lnTo>
                  <a:pt x="9702" y="51650"/>
                </a:lnTo>
                <a:lnTo>
                  <a:pt x="6985" y="52285"/>
                </a:lnTo>
                <a:lnTo>
                  <a:pt x="4635" y="52819"/>
                </a:lnTo>
                <a:lnTo>
                  <a:pt x="2717" y="53860"/>
                </a:lnTo>
                <a:lnTo>
                  <a:pt x="101" y="58280"/>
                </a:lnTo>
                <a:lnTo>
                  <a:pt x="0" y="61328"/>
                </a:lnTo>
                <a:lnTo>
                  <a:pt x="127" y="63220"/>
                </a:lnTo>
                <a:lnTo>
                  <a:pt x="723" y="67183"/>
                </a:lnTo>
                <a:lnTo>
                  <a:pt x="1003" y="71501"/>
                </a:lnTo>
                <a:lnTo>
                  <a:pt x="4432" y="74510"/>
                </a:lnTo>
                <a:lnTo>
                  <a:pt x="12369" y="73990"/>
                </a:lnTo>
                <a:lnTo>
                  <a:pt x="15367" y="70573"/>
                </a:lnTo>
                <a:lnTo>
                  <a:pt x="15100" y="66332"/>
                </a:lnTo>
                <a:lnTo>
                  <a:pt x="15062" y="65925"/>
                </a:lnTo>
                <a:lnTo>
                  <a:pt x="24765" y="65887"/>
                </a:lnTo>
                <a:lnTo>
                  <a:pt x="26924" y="65849"/>
                </a:lnTo>
                <a:lnTo>
                  <a:pt x="35306" y="65887"/>
                </a:lnTo>
                <a:lnTo>
                  <a:pt x="55118" y="65849"/>
                </a:lnTo>
                <a:lnTo>
                  <a:pt x="58724" y="65849"/>
                </a:lnTo>
                <a:lnTo>
                  <a:pt x="63334" y="65976"/>
                </a:lnTo>
                <a:lnTo>
                  <a:pt x="70370" y="66332"/>
                </a:lnTo>
                <a:lnTo>
                  <a:pt x="73177" y="66395"/>
                </a:lnTo>
                <a:lnTo>
                  <a:pt x="78638" y="66268"/>
                </a:lnTo>
                <a:lnTo>
                  <a:pt x="79629" y="66268"/>
                </a:lnTo>
                <a:lnTo>
                  <a:pt x="81965" y="66446"/>
                </a:lnTo>
                <a:lnTo>
                  <a:pt x="82994" y="66598"/>
                </a:lnTo>
                <a:lnTo>
                  <a:pt x="87350" y="67373"/>
                </a:lnTo>
                <a:lnTo>
                  <a:pt x="92100" y="68097"/>
                </a:lnTo>
                <a:lnTo>
                  <a:pt x="94589" y="66268"/>
                </a:lnTo>
                <a:lnTo>
                  <a:pt x="95161" y="65836"/>
                </a:lnTo>
                <a:lnTo>
                  <a:pt x="95770" y="65392"/>
                </a:lnTo>
                <a:lnTo>
                  <a:pt x="96393" y="61328"/>
                </a:lnTo>
                <a:lnTo>
                  <a:pt x="96964" y="57531"/>
                </a:lnTo>
                <a:close/>
              </a:path>
              <a:path w="144779" h="120014">
                <a:moveTo>
                  <a:pt x="144322" y="3225"/>
                </a:moveTo>
                <a:lnTo>
                  <a:pt x="143713" y="2616"/>
                </a:lnTo>
                <a:lnTo>
                  <a:pt x="143713" y="10896"/>
                </a:lnTo>
                <a:lnTo>
                  <a:pt x="143624" y="11404"/>
                </a:lnTo>
                <a:lnTo>
                  <a:pt x="143675" y="10172"/>
                </a:lnTo>
                <a:lnTo>
                  <a:pt x="143713" y="10896"/>
                </a:lnTo>
                <a:lnTo>
                  <a:pt x="143713" y="2616"/>
                </a:lnTo>
                <a:lnTo>
                  <a:pt x="141135" y="25"/>
                </a:lnTo>
                <a:lnTo>
                  <a:pt x="133146" y="0"/>
                </a:lnTo>
                <a:lnTo>
                  <a:pt x="129921" y="3225"/>
                </a:lnTo>
                <a:lnTo>
                  <a:pt x="129921" y="6235"/>
                </a:lnTo>
                <a:lnTo>
                  <a:pt x="130009" y="5854"/>
                </a:lnTo>
                <a:lnTo>
                  <a:pt x="129959" y="7505"/>
                </a:lnTo>
                <a:lnTo>
                  <a:pt x="129921" y="11176"/>
                </a:lnTo>
                <a:lnTo>
                  <a:pt x="129921" y="8813"/>
                </a:lnTo>
                <a:lnTo>
                  <a:pt x="129921" y="6235"/>
                </a:lnTo>
                <a:lnTo>
                  <a:pt x="129667" y="7505"/>
                </a:lnTo>
                <a:lnTo>
                  <a:pt x="127457" y="20218"/>
                </a:lnTo>
                <a:lnTo>
                  <a:pt x="126123" y="27635"/>
                </a:lnTo>
                <a:lnTo>
                  <a:pt x="125247" y="32969"/>
                </a:lnTo>
                <a:lnTo>
                  <a:pt x="119545" y="76314"/>
                </a:lnTo>
                <a:lnTo>
                  <a:pt x="119062" y="85509"/>
                </a:lnTo>
                <a:lnTo>
                  <a:pt x="118681" y="90893"/>
                </a:lnTo>
                <a:lnTo>
                  <a:pt x="118237" y="96634"/>
                </a:lnTo>
                <a:lnTo>
                  <a:pt x="118135" y="108013"/>
                </a:lnTo>
                <a:lnTo>
                  <a:pt x="118021" y="112191"/>
                </a:lnTo>
                <a:lnTo>
                  <a:pt x="118656" y="114820"/>
                </a:lnTo>
                <a:lnTo>
                  <a:pt x="119646" y="116522"/>
                </a:lnTo>
                <a:lnTo>
                  <a:pt x="124675" y="119507"/>
                </a:lnTo>
                <a:lnTo>
                  <a:pt x="127025" y="119011"/>
                </a:lnTo>
                <a:lnTo>
                  <a:pt x="129819" y="117475"/>
                </a:lnTo>
                <a:lnTo>
                  <a:pt x="130505" y="116967"/>
                </a:lnTo>
                <a:lnTo>
                  <a:pt x="130695" y="116840"/>
                </a:lnTo>
                <a:lnTo>
                  <a:pt x="133921" y="115062"/>
                </a:lnTo>
                <a:lnTo>
                  <a:pt x="135166" y="110794"/>
                </a:lnTo>
                <a:lnTo>
                  <a:pt x="135089" y="110464"/>
                </a:lnTo>
                <a:lnTo>
                  <a:pt x="132537" y="105829"/>
                </a:lnTo>
                <a:lnTo>
                  <a:pt x="132511" y="102438"/>
                </a:lnTo>
                <a:lnTo>
                  <a:pt x="132613" y="97421"/>
                </a:lnTo>
                <a:lnTo>
                  <a:pt x="133438" y="86347"/>
                </a:lnTo>
                <a:lnTo>
                  <a:pt x="133908" y="77304"/>
                </a:lnTo>
                <a:lnTo>
                  <a:pt x="139484" y="35179"/>
                </a:lnTo>
                <a:lnTo>
                  <a:pt x="142824" y="16014"/>
                </a:lnTo>
                <a:lnTo>
                  <a:pt x="143179" y="13931"/>
                </a:lnTo>
                <a:lnTo>
                  <a:pt x="144322" y="12788"/>
                </a:lnTo>
                <a:lnTo>
                  <a:pt x="144322" y="11176"/>
                </a:lnTo>
                <a:lnTo>
                  <a:pt x="144322" y="9207"/>
                </a:lnTo>
                <a:lnTo>
                  <a:pt x="144322" y="7505"/>
                </a:lnTo>
                <a:lnTo>
                  <a:pt x="144208" y="5854"/>
                </a:lnTo>
                <a:lnTo>
                  <a:pt x="144322" y="6794"/>
                </a:lnTo>
                <a:lnTo>
                  <a:pt x="144322" y="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29" name="object 29"/>
          <p:cNvSpPr/>
          <p:nvPr/>
        </p:nvSpPr>
        <p:spPr>
          <a:xfrm>
            <a:off x="5846786" y="1211964"/>
            <a:ext cx="71268" cy="18326"/>
          </a:xfrm>
          <a:custGeom>
            <a:avLst/>
            <a:gdLst/>
            <a:ahLst/>
            <a:cxnLst/>
            <a:rect l="l" t="t" r="r" b="b"/>
            <a:pathLst>
              <a:path w="111125" h="28575">
                <a:moveTo>
                  <a:pt x="10557" y="2324"/>
                </a:moveTo>
                <a:lnTo>
                  <a:pt x="8669" y="2367"/>
                </a:lnTo>
                <a:lnTo>
                  <a:pt x="3374" y="4657"/>
                </a:lnTo>
                <a:lnTo>
                  <a:pt x="1748" y="6494"/>
                </a:lnTo>
                <a:lnTo>
                  <a:pt x="0" y="10765"/>
                </a:lnTo>
                <a:lnTo>
                  <a:pt x="27" y="12940"/>
                </a:lnTo>
                <a:lnTo>
                  <a:pt x="1276" y="16865"/>
                </a:lnTo>
                <a:lnTo>
                  <a:pt x="1924" y="17797"/>
                </a:lnTo>
                <a:lnTo>
                  <a:pt x="6310" y="23455"/>
                </a:lnTo>
                <a:lnTo>
                  <a:pt x="8992" y="27244"/>
                </a:lnTo>
                <a:lnTo>
                  <a:pt x="13486" y="28013"/>
                </a:lnTo>
                <a:lnTo>
                  <a:pt x="19977" y="23418"/>
                </a:lnTo>
                <a:lnTo>
                  <a:pt x="20746" y="18925"/>
                </a:lnTo>
                <a:lnTo>
                  <a:pt x="19344" y="16944"/>
                </a:lnTo>
                <a:lnTo>
                  <a:pt x="17025" y="16887"/>
                </a:lnTo>
                <a:lnTo>
                  <a:pt x="11371" y="16887"/>
                </a:lnTo>
                <a:lnTo>
                  <a:pt x="12816" y="16262"/>
                </a:lnTo>
                <a:lnTo>
                  <a:pt x="13735" y="15223"/>
                </a:lnTo>
                <a:lnTo>
                  <a:pt x="14671" y="12940"/>
                </a:lnTo>
                <a:lnTo>
                  <a:pt x="14558" y="11117"/>
                </a:lnTo>
                <a:lnTo>
                  <a:pt x="14216" y="10039"/>
                </a:lnTo>
                <a:lnTo>
                  <a:pt x="110839" y="10039"/>
                </a:lnTo>
                <a:lnTo>
                  <a:pt x="110717" y="3166"/>
                </a:lnTo>
                <a:lnTo>
                  <a:pt x="110171" y="2639"/>
                </a:lnTo>
                <a:lnTo>
                  <a:pt x="24222" y="2639"/>
                </a:lnTo>
                <a:lnTo>
                  <a:pt x="22701" y="2623"/>
                </a:lnTo>
                <a:lnTo>
                  <a:pt x="10557" y="2324"/>
                </a:lnTo>
                <a:close/>
              </a:path>
              <a:path w="111125" h="28575">
                <a:moveTo>
                  <a:pt x="110839" y="10039"/>
                </a:moveTo>
                <a:lnTo>
                  <a:pt x="14216" y="10039"/>
                </a:lnTo>
                <a:lnTo>
                  <a:pt x="15081" y="11262"/>
                </a:lnTo>
                <a:lnTo>
                  <a:pt x="17927" y="14942"/>
                </a:lnTo>
                <a:lnTo>
                  <a:pt x="19344" y="16944"/>
                </a:lnTo>
                <a:lnTo>
                  <a:pt x="22725" y="17028"/>
                </a:lnTo>
                <a:lnTo>
                  <a:pt x="24406" y="17045"/>
                </a:lnTo>
                <a:lnTo>
                  <a:pt x="28346" y="16865"/>
                </a:lnTo>
                <a:lnTo>
                  <a:pt x="38013" y="16136"/>
                </a:lnTo>
                <a:lnTo>
                  <a:pt x="41743" y="15955"/>
                </a:lnTo>
                <a:lnTo>
                  <a:pt x="107692" y="14397"/>
                </a:lnTo>
                <a:lnTo>
                  <a:pt x="110858" y="11117"/>
                </a:lnTo>
                <a:lnTo>
                  <a:pt x="110839" y="10039"/>
                </a:lnTo>
                <a:close/>
              </a:path>
              <a:path w="111125" h="28575">
                <a:moveTo>
                  <a:pt x="19256" y="16819"/>
                </a:moveTo>
                <a:lnTo>
                  <a:pt x="14304" y="16819"/>
                </a:lnTo>
                <a:lnTo>
                  <a:pt x="19344" y="16944"/>
                </a:lnTo>
                <a:close/>
              </a:path>
              <a:path w="111125" h="28575">
                <a:moveTo>
                  <a:pt x="14216" y="10039"/>
                </a:moveTo>
                <a:lnTo>
                  <a:pt x="14558" y="11117"/>
                </a:lnTo>
                <a:lnTo>
                  <a:pt x="14671" y="12940"/>
                </a:lnTo>
                <a:lnTo>
                  <a:pt x="13735" y="15223"/>
                </a:lnTo>
                <a:lnTo>
                  <a:pt x="12816" y="16262"/>
                </a:lnTo>
                <a:lnTo>
                  <a:pt x="11371" y="16887"/>
                </a:lnTo>
                <a:lnTo>
                  <a:pt x="14304" y="16819"/>
                </a:lnTo>
                <a:lnTo>
                  <a:pt x="19256" y="16819"/>
                </a:lnTo>
                <a:lnTo>
                  <a:pt x="17894" y="14895"/>
                </a:lnTo>
                <a:lnTo>
                  <a:pt x="14978" y="11117"/>
                </a:lnTo>
                <a:lnTo>
                  <a:pt x="14216" y="10039"/>
                </a:lnTo>
                <a:close/>
              </a:path>
              <a:path w="111125" h="28575">
                <a:moveTo>
                  <a:pt x="14304" y="16819"/>
                </a:moveTo>
                <a:lnTo>
                  <a:pt x="11371" y="16887"/>
                </a:lnTo>
                <a:lnTo>
                  <a:pt x="17025" y="16887"/>
                </a:lnTo>
                <a:lnTo>
                  <a:pt x="14304" y="16819"/>
                </a:lnTo>
                <a:close/>
              </a:path>
              <a:path w="111125" h="28575">
                <a:moveTo>
                  <a:pt x="107436" y="0"/>
                </a:moveTo>
                <a:lnTo>
                  <a:pt x="84470" y="388"/>
                </a:lnTo>
                <a:lnTo>
                  <a:pt x="41198" y="1563"/>
                </a:lnTo>
                <a:lnTo>
                  <a:pt x="37150" y="1762"/>
                </a:lnTo>
                <a:lnTo>
                  <a:pt x="27484" y="2489"/>
                </a:lnTo>
                <a:lnTo>
                  <a:pt x="24222" y="2639"/>
                </a:lnTo>
                <a:lnTo>
                  <a:pt x="110171" y="2639"/>
                </a:lnTo>
                <a:lnTo>
                  <a:pt x="107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61658" y="1207078"/>
            <a:ext cx="42419" cy="4091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45612" y="1178870"/>
            <a:ext cx="69989" cy="7047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74442" y="1171337"/>
            <a:ext cx="342120" cy="10418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895418" y="1549826"/>
            <a:ext cx="66381" cy="30951"/>
          </a:xfrm>
          <a:custGeom>
            <a:avLst/>
            <a:gdLst/>
            <a:ahLst/>
            <a:cxnLst/>
            <a:rect l="l" t="t" r="r" b="b"/>
            <a:pathLst>
              <a:path w="103505" h="48260">
                <a:moveTo>
                  <a:pt x="30772" y="47637"/>
                </a:moveTo>
                <a:lnTo>
                  <a:pt x="30264" y="47637"/>
                </a:lnTo>
                <a:lnTo>
                  <a:pt x="30480" y="48158"/>
                </a:lnTo>
                <a:lnTo>
                  <a:pt x="30772" y="47637"/>
                </a:lnTo>
                <a:close/>
              </a:path>
              <a:path w="103505" h="48260">
                <a:moveTo>
                  <a:pt x="82778" y="15303"/>
                </a:moveTo>
                <a:lnTo>
                  <a:pt x="82727" y="14871"/>
                </a:lnTo>
                <a:lnTo>
                  <a:pt x="82550" y="14452"/>
                </a:lnTo>
                <a:lnTo>
                  <a:pt x="81076" y="10947"/>
                </a:lnTo>
                <a:lnTo>
                  <a:pt x="75653" y="8724"/>
                </a:lnTo>
                <a:lnTo>
                  <a:pt x="74155" y="8051"/>
                </a:lnTo>
                <a:lnTo>
                  <a:pt x="64109" y="3340"/>
                </a:lnTo>
                <a:lnTo>
                  <a:pt x="63042" y="2844"/>
                </a:lnTo>
                <a:lnTo>
                  <a:pt x="59740" y="1485"/>
                </a:lnTo>
                <a:lnTo>
                  <a:pt x="54838" y="533"/>
                </a:lnTo>
                <a:lnTo>
                  <a:pt x="52158" y="0"/>
                </a:lnTo>
                <a:lnTo>
                  <a:pt x="49784" y="0"/>
                </a:lnTo>
                <a:lnTo>
                  <a:pt x="43268" y="482"/>
                </a:lnTo>
                <a:lnTo>
                  <a:pt x="42430" y="533"/>
                </a:lnTo>
                <a:lnTo>
                  <a:pt x="21297" y="457"/>
                </a:lnTo>
                <a:lnTo>
                  <a:pt x="19913" y="482"/>
                </a:lnTo>
                <a:lnTo>
                  <a:pt x="12369" y="685"/>
                </a:lnTo>
                <a:lnTo>
                  <a:pt x="11874" y="723"/>
                </a:lnTo>
                <a:lnTo>
                  <a:pt x="11874" y="15138"/>
                </a:lnTo>
                <a:lnTo>
                  <a:pt x="11734" y="15151"/>
                </a:lnTo>
                <a:lnTo>
                  <a:pt x="11874" y="15138"/>
                </a:lnTo>
                <a:lnTo>
                  <a:pt x="11874" y="723"/>
                </a:lnTo>
                <a:lnTo>
                  <a:pt x="10922" y="762"/>
                </a:lnTo>
                <a:lnTo>
                  <a:pt x="6197" y="1206"/>
                </a:lnTo>
                <a:lnTo>
                  <a:pt x="4724" y="1549"/>
                </a:lnTo>
                <a:lnTo>
                  <a:pt x="0" y="6667"/>
                </a:lnTo>
                <a:lnTo>
                  <a:pt x="127" y="10617"/>
                </a:lnTo>
                <a:lnTo>
                  <a:pt x="3225" y="15214"/>
                </a:lnTo>
                <a:lnTo>
                  <a:pt x="4432" y="15938"/>
                </a:lnTo>
                <a:lnTo>
                  <a:pt x="6858" y="16929"/>
                </a:lnTo>
                <a:lnTo>
                  <a:pt x="9436" y="17780"/>
                </a:lnTo>
                <a:lnTo>
                  <a:pt x="13119" y="19278"/>
                </a:lnTo>
                <a:lnTo>
                  <a:pt x="17322" y="17513"/>
                </a:lnTo>
                <a:lnTo>
                  <a:pt x="18262" y="15214"/>
                </a:lnTo>
                <a:lnTo>
                  <a:pt x="18364" y="14947"/>
                </a:lnTo>
                <a:lnTo>
                  <a:pt x="20269" y="14871"/>
                </a:lnTo>
                <a:lnTo>
                  <a:pt x="24218" y="14871"/>
                </a:lnTo>
                <a:lnTo>
                  <a:pt x="28282" y="14922"/>
                </a:lnTo>
                <a:lnTo>
                  <a:pt x="43002" y="14922"/>
                </a:lnTo>
                <a:lnTo>
                  <a:pt x="43891" y="14871"/>
                </a:lnTo>
                <a:lnTo>
                  <a:pt x="49631" y="14452"/>
                </a:lnTo>
                <a:lnTo>
                  <a:pt x="51015" y="14452"/>
                </a:lnTo>
                <a:lnTo>
                  <a:pt x="55346" y="15303"/>
                </a:lnTo>
                <a:lnTo>
                  <a:pt x="58115" y="16433"/>
                </a:lnTo>
                <a:lnTo>
                  <a:pt x="68275" y="21196"/>
                </a:lnTo>
                <a:lnTo>
                  <a:pt x="69900" y="21932"/>
                </a:lnTo>
                <a:lnTo>
                  <a:pt x="75641" y="24282"/>
                </a:lnTo>
                <a:lnTo>
                  <a:pt x="79844" y="22504"/>
                </a:lnTo>
                <a:lnTo>
                  <a:pt x="82778" y="15303"/>
                </a:lnTo>
                <a:close/>
              </a:path>
              <a:path w="103505" h="48260">
                <a:moveTo>
                  <a:pt x="103365" y="34569"/>
                </a:moveTo>
                <a:lnTo>
                  <a:pt x="103085" y="32613"/>
                </a:lnTo>
                <a:lnTo>
                  <a:pt x="102235" y="26695"/>
                </a:lnTo>
                <a:lnTo>
                  <a:pt x="98590" y="23964"/>
                </a:lnTo>
                <a:lnTo>
                  <a:pt x="67360" y="28549"/>
                </a:lnTo>
                <a:lnTo>
                  <a:pt x="60071" y="29438"/>
                </a:lnTo>
                <a:lnTo>
                  <a:pt x="42595" y="31140"/>
                </a:lnTo>
                <a:lnTo>
                  <a:pt x="39852" y="31445"/>
                </a:lnTo>
                <a:lnTo>
                  <a:pt x="36512" y="31877"/>
                </a:lnTo>
                <a:lnTo>
                  <a:pt x="30759" y="32689"/>
                </a:lnTo>
                <a:lnTo>
                  <a:pt x="30759" y="33096"/>
                </a:lnTo>
                <a:lnTo>
                  <a:pt x="30505" y="33108"/>
                </a:lnTo>
                <a:lnTo>
                  <a:pt x="30734" y="33058"/>
                </a:lnTo>
                <a:lnTo>
                  <a:pt x="30759" y="32689"/>
                </a:lnTo>
                <a:lnTo>
                  <a:pt x="28943" y="32943"/>
                </a:lnTo>
                <a:lnTo>
                  <a:pt x="26555" y="33388"/>
                </a:lnTo>
                <a:lnTo>
                  <a:pt x="27292" y="33235"/>
                </a:lnTo>
                <a:lnTo>
                  <a:pt x="26035" y="33235"/>
                </a:lnTo>
                <a:lnTo>
                  <a:pt x="25692" y="32689"/>
                </a:lnTo>
                <a:lnTo>
                  <a:pt x="25374" y="33235"/>
                </a:lnTo>
                <a:lnTo>
                  <a:pt x="24091" y="33235"/>
                </a:lnTo>
                <a:lnTo>
                  <a:pt x="20878" y="36461"/>
                </a:lnTo>
                <a:lnTo>
                  <a:pt x="20929" y="41173"/>
                </a:lnTo>
                <a:lnTo>
                  <a:pt x="20967" y="44513"/>
                </a:lnTo>
                <a:lnTo>
                  <a:pt x="24091" y="47637"/>
                </a:lnTo>
                <a:lnTo>
                  <a:pt x="25285" y="47637"/>
                </a:lnTo>
                <a:lnTo>
                  <a:pt x="25425" y="47840"/>
                </a:lnTo>
                <a:lnTo>
                  <a:pt x="26250" y="47637"/>
                </a:lnTo>
                <a:lnTo>
                  <a:pt x="27482" y="47637"/>
                </a:lnTo>
                <a:lnTo>
                  <a:pt x="28600" y="47663"/>
                </a:lnTo>
                <a:lnTo>
                  <a:pt x="29057" y="47637"/>
                </a:lnTo>
                <a:lnTo>
                  <a:pt x="30264" y="47637"/>
                </a:lnTo>
                <a:lnTo>
                  <a:pt x="30162" y="47396"/>
                </a:lnTo>
                <a:lnTo>
                  <a:pt x="30289" y="47332"/>
                </a:lnTo>
                <a:lnTo>
                  <a:pt x="30226" y="47574"/>
                </a:lnTo>
                <a:lnTo>
                  <a:pt x="30835" y="47536"/>
                </a:lnTo>
                <a:lnTo>
                  <a:pt x="32054" y="47637"/>
                </a:lnTo>
                <a:lnTo>
                  <a:pt x="32258" y="47434"/>
                </a:lnTo>
                <a:lnTo>
                  <a:pt x="35306" y="47231"/>
                </a:lnTo>
                <a:lnTo>
                  <a:pt x="39281" y="46990"/>
                </a:lnTo>
                <a:lnTo>
                  <a:pt x="40220" y="45923"/>
                </a:lnTo>
                <a:lnTo>
                  <a:pt x="41567" y="45745"/>
                </a:lnTo>
                <a:lnTo>
                  <a:pt x="53479" y="44513"/>
                </a:lnTo>
                <a:lnTo>
                  <a:pt x="61620" y="43764"/>
                </a:lnTo>
                <a:lnTo>
                  <a:pt x="69278" y="42824"/>
                </a:lnTo>
                <a:lnTo>
                  <a:pt x="100634" y="38214"/>
                </a:lnTo>
                <a:lnTo>
                  <a:pt x="103365" y="345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sp>
        <p:nvSpPr>
          <p:cNvPr id="34" name="object 34"/>
          <p:cNvSpPr/>
          <p:nvPr/>
        </p:nvSpPr>
        <p:spPr>
          <a:xfrm>
            <a:off x="5122553" y="1521433"/>
            <a:ext cx="16696" cy="76562"/>
          </a:xfrm>
          <a:custGeom>
            <a:avLst/>
            <a:gdLst/>
            <a:ahLst/>
            <a:cxnLst/>
            <a:rect l="l" t="t" r="r" b="b"/>
            <a:pathLst>
              <a:path w="26035" h="119380">
                <a:moveTo>
                  <a:pt x="4725" y="39067"/>
                </a:moveTo>
                <a:lnTo>
                  <a:pt x="1875" y="84982"/>
                </a:lnTo>
                <a:lnTo>
                  <a:pt x="1301" y="91809"/>
                </a:lnTo>
                <a:lnTo>
                  <a:pt x="1027" y="95905"/>
                </a:lnTo>
                <a:lnTo>
                  <a:pt x="894" y="100058"/>
                </a:lnTo>
                <a:lnTo>
                  <a:pt x="750" y="101203"/>
                </a:lnTo>
                <a:lnTo>
                  <a:pt x="264" y="104588"/>
                </a:lnTo>
                <a:lnTo>
                  <a:pt x="148" y="109829"/>
                </a:lnTo>
                <a:lnTo>
                  <a:pt x="763" y="112301"/>
                </a:lnTo>
                <a:lnTo>
                  <a:pt x="15519" y="118521"/>
                </a:lnTo>
                <a:lnTo>
                  <a:pt x="16130" y="118558"/>
                </a:lnTo>
                <a:lnTo>
                  <a:pt x="20476" y="119317"/>
                </a:lnTo>
                <a:lnTo>
                  <a:pt x="24206" y="116696"/>
                </a:lnTo>
                <a:lnTo>
                  <a:pt x="25573" y="108861"/>
                </a:lnTo>
                <a:lnTo>
                  <a:pt x="24291" y="107036"/>
                </a:lnTo>
                <a:lnTo>
                  <a:pt x="14550" y="107036"/>
                </a:lnTo>
                <a:lnTo>
                  <a:pt x="14497" y="106550"/>
                </a:lnTo>
                <a:lnTo>
                  <a:pt x="14395" y="106140"/>
                </a:lnTo>
                <a:lnTo>
                  <a:pt x="12818" y="104263"/>
                </a:lnTo>
                <a:lnTo>
                  <a:pt x="12189" y="103985"/>
                </a:lnTo>
                <a:lnTo>
                  <a:pt x="11861" y="103927"/>
                </a:lnTo>
                <a:lnTo>
                  <a:pt x="14906" y="103927"/>
                </a:lnTo>
                <a:lnTo>
                  <a:pt x="15148" y="102242"/>
                </a:lnTo>
                <a:lnTo>
                  <a:pt x="15265" y="101203"/>
                </a:lnTo>
                <a:lnTo>
                  <a:pt x="15410" y="96668"/>
                </a:lnTo>
                <a:lnTo>
                  <a:pt x="15669" y="92790"/>
                </a:lnTo>
                <a:lnTo>
                  <a:pt x="16214" y="86326"/>
                </a:lnTo>
                <a:lnTo>
                  <a:pt x="18238" y="67294"/>
                </a:lnTo>
                <a:lnTo>
                  <a:pt x="18461" y="64932"/>
                </a:lnTo>
                <a:lnTo>
                  <a:pt x="18901" y="57915"/>
                </a:lnTo>
                <a:lnTo>
                  <a:pt x="19001" y="53958"/>
                </a:lnTo>
                <a:lnTo>
                  <a:pt x="19126" y="45293"/>
                </a:lnTo>
                <a:lnTo>
                  <a:pt x="19129" y="39231"/>
                </a:lnTo>
                <a:lnTo>
                  <a:pt x="11089" y="39231"/>
                </a:lnTo>
                <a:lnTo>
                  <a:pt x="4725" y="39067"/>
                </a:lnTo>
                <a:close/>
              </a:path>
              <a:path w="26035" h="119380">
                <a:moveTo>
                  <a:pt x="14882" y="104096"/>
                </a:moveTo>
                <a:lnTo>
                  <a:pt x="14667" y="105597"/>
                </a:lnTo>
                <a:lnTo>
                  <a:pt x="14550" y="107036"/>
                </a:lnTo>
                <a:lnTo>
                  <a:pt x="24291" y="107036"/>
                </a:lnTo>
                <a:lnTo>
                  <a:pt x="22952" y="105131"/>
                </a:lnTo>
                <a:lnTo>
                  <a:pt x="17669" y="104208"/>
                </a:lnTo>
                <a:lnTo>
                  <a:pt x="16666" y="104147"/>
                </a:lnTo>
                <a:lnTo>
                  <a:pt x="14882" y="104096"/>
                </a:lnTo>
                <a:close/>
              </a:path>
              <a:path w="26035" h="119380">
                <a:moveTo>
                  <a:pt x="12189" y="103985"/>
                </a:moveTo>
                <a:lnTo>
                  <a:pt x="12818" y="104263"/>
                </a:lnTo>
                <a:lnTo>
                  <a:pt x="14395" y="106140"/>
                </a:lnTo>
                <a:lnTo>
                  <a:pt x="14550" y="106765"/>
                </a:lnTo>
                <a:lnTo>
                  <a:pt x="14667" y="105597"/>
                </a:lnTo>
                <a:lnTo>
                  <a:pt x="14882" y="104096"/>
                </a:lnTo>
                <a:lnTo>
                  <a:pt x="12900" y="104039"/>
                </a:lnTo>
                <a:lnTo>
                  <a:pt x="12189" y="103985"/>
                </a:lnTo>
                <a:close/>
              </a:path>
              <a:path w="26035" h="119380">
                <a:moveTo>
                  <a:pt x="14906" y="103927"/>
                </a:moveTo>
                <a:lnTo>
                  <a:pt x="11861" y="103927"/>
                </a:lnTo>
                <a:lnTo>
                  <a:pt x="12291" y="104002"/>
                </a:lnTo>
                <a:lnTo>
                  <a:pt x="12900" y="104039"/>
                </a:lnTo>
                <a:lnTo>
                  <a:pt x="14882" y="104096"/>
                </a:lnTo>
                <a:lnTo>
                  <a:pt x="14906" y="103927"/>
                </a:lnTo>
                <a:close/>
              </a:path>
              <a:path w="26035" h="119380">
                <a:moveTo>
                  <a:pt x="3891" y="11641"/>
                </a:moveTo>
                <a:lnTo>
                  <a:pt x="4044" y="12645"/>
                </a:lnTo>
                <a:lnTo>
                  <a:pt x="4381" y="15463"/>
                </a:lnTo>
                <a:lnTo>
                  <a:pt x="4769" y="20360"/>
                </a:lnTo>
                <a:lnTo>
                  <a:pt x="4881" y="23482"/>
                </a:lnTo>
                <a:lnTo>
                  <a:pt x="4716" y="30538"/>
                </a:lnTo>
                <a:lnTo>
                  <a:pt x="4725" y="39067"/>
                </a:lnTo>
                <a:lnTo>
                  <a:pt x="11089" y="39231"/>
                </a:lnTo>
                <a:lnTo>
                  <a:pt x="14395" y="36090"/>
                </a:lnTo>
                <a:lnTo>
                  <a:pt x="14522" y="30538"/>
                </a:lnTo>
                <a:lnTo>
                  <a:pt x="14643" y="22901"/>
                </a:lnTo>
                <a:lnTo>
                  <a:pt x="14734" y="20360"/>
                </a:lnTo>
                <a:lnTo>
                  <a:pt x="15056" y="15614"/>
                </a:lnTo>
                <a:lnTo>
                  <a:pt x="7998" y="15614"/>
                </a:lnTo>
                <a:lnTo>
                  <a:pt x="4093" y="12259"/>
                </a:lnTo>
                <a:lnTo>
                  <a:pt x="3945" y="11880"/>
                </a:lnTo>
                <a:lnTo>
                  <a:pt x="3891" y="11641"/>
                </a:lnTo>
                <a:close/>
              </a:path>
              <a:path w="26035" h="119380">
                <a:moveTo>
                  <a:pt x="18394" y="11356"/>
                </a:moveTo>
                <a:lnTo>
                  <a:pt x="15671" y="11356"/>
                </a:lnTo>
                <a:lnTo>
                  <a:pt x="15357" y="12645"/>
                </a:lnTo>
                <a:lnTo>
                  <a:pt x="15091" y="15092"/>
                </a:lnTo>
                <a:lnTo>
                  <a:pt x="14734" y="20360"/>
                </a:lnTo>
                <a:lnTo>
                  <a:pt x="14643" y="22901"/>
                </a:lnTo>
                <a:lnTo>
                  <a:pt x="14522" y="30538"/>
                </a:lnTo>
                <a:lnTo>
                  <a:pt x="14395" y="36090"/>
                </a:lnTo>
                <a:lnTo>
                  <a:pt x="11089" y="39231"/>
                </a:lnTo>
                <a:lnTo>
                  <a:pt x="19129" y="39231"/>
                </a:lnTo>
                <a:lnTo>
                  <a:pt x="19119" y="30538"/>
                </a:lnTo>
                <a:lnTo>
                  <a:pt x="19285" y="23482"/>
                </a:lnTo>
                <a:lnTo>
                  <a:pt x="19210" y="20360"/>
                </a:lnTo>
                <a:lnTo>
                  <a:pt x="18806" y="15092"/>
                </a:lnTo>
                <a:lnTo>
                  <a:pt x="18677" y="13632"/>
                </a:lnTo>
                <a:lnTo>
                  <a:pt x="18394" y="11356"/>
                </a:lnTo>
                <a:close/>
              </a:path>
              <a:path w="26035" h="119380">
                <a:moveTo>
                  <a:pt x="11921" y="0"/>
                </a:moveTo>
                <a:lnTo>
                  <a:pt x="126" y="30796"/>
                </a:lnTo>
                <a:lnTo>
                  <a:pt x="0" y="35721"/>
                </a:lnTo>
                <a:lnTo>
                  <a:pt x="3139" y="39027"/>
                </a:lnTo>
                <a:lnTo>
                  <a:pt x="4725" y="39067"/>
                </a:lnTo>
                <a:lnTo>
                  <a:pt x="4716" y="30538"/>
                </a:lnTo>
                <a:lnTo>
                  <a:pt x="4881" y="23482"/>
                </a:lnTo>
                <a:lnTo>
                  <a:pt x="3783" y="11167"/>
                </a:lnTo>
                <a:lnTo>
                  <a:pt x="18371" y="11167"/>
                </a:lnTo>
                <a:lnTo>
                  <a:pt x="17768" y="6319"/>
                </a:lnTo>
                <a:lnTo>
                  <a:pt x="17401" y="4709"/>
                </a:lnTo>
                <a:lnTo>
                  <a:pt x="11921" y="0"/>
                </a:lnTo>
                <a:close/>
              </a:path>
              <a:path w="26035" h="119380">
                <a:moveTo>
                  <a:pt x="18371" y="11167"/>
                </a:moveTo>
                <a:lnTo>
                  <a:pt x="3783" y="11167"/>
                </a:lnTo>
                <a:lnTo>
                  <a:pt x="3945" y="11880"/>
                </a:lnTo>
                <a:lnTo>
                  <a:pt x="4093" y="12259"/>
                </a:lnTo>
                <a:lnTo>
                  <a:pt x="7998" y="15614"/>
                </a:lnTo>
                <a:lnTo>
                  <a:pt x="11224" y="15463"/>
                </a:lnTo>
                <a:lnTo>
                  <a:pt x="15331" y="12645"/>
                </a:lnTo>
                <a:lnTo>
                  <a:pt x="15671" y="11356"/>
                </a:lnTo>
                <a:lnTo>
                  <a:pt x="18394" y="11356"/>
                </a:lnTo>
                <a:lnTo>
                  <a:pt x="18371" y="11167"/>
                </a:lnTo>
                <a:close/>
              </a:path>
              <a:path w="26035" h="119380">
                <a:moveTo>
                  <a:pt x="15671" y="11356"/>
                </a:moveTo>
                <a:lnTo>
                  <a:pt x="15448" y="12259"/>
                </a:lnTo>
                <a:lnTo>
                  <a:pt x="15331" y="12645"/>
                </a:lnTo>
                <a:lnTo>
                  <a:pt x="11224" y="15463"/>
                </a:lnTo>
                <a:lnTo>
                  <a:pt x="7998" y="15614"/>
                </a:lnTo>
                <a:lnTo>
                  <a:pt x="15056" y="15614"/>
                </a:lnTo>
                <a:lnTo>
                  <a:pt x="15237" y="13632"/>
                </a:lnTo>
                <a:lnTo>
                  <a:pt x="15357" y="12645"/>
                </a:lnTo>
                <a:lnTo>
                  <a:pt x="15671" y="1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92604" y="1528663"/>
            <a:ext cx="259626" cy="17787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94317" y="1521379"/>
            <a:ext cx="78386" cy="7538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627607" y="1515870"/>
            <a:ext cx="43175" cy="7332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58806" y="1531093"/>
            <a:ext cx="85798" cy="7989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092951" y="1533326"/>
            <a:ext cx="17104" cy="85114"/>
          </a:xfrm>
          <a:custGeom>
            <a:avLst/>
            <a:gdLst/>
            <a:ahLst/>
            <a:cxnLst/>
            <a:rect l="l" t="t" r="r" b="b"/>
            <a:pathLst>
              <a:path w="26670" h="132714">
                <a:moveTo>
                  <a:pt x="4753" y="20667"/>
                </a:moveTo>
                <a:lnTo>
                  <a:pt x="4660" y="28873"/>
                </a:lnTo>
                <a:lnTo>
                  <a:pt x="4544" y="32014"/>
                </a:lnTo>
                <a:lnTo>
                  <a:pt x="4187" y="37237"/>
                </a:lnTo>
                <a:lnTo>
                  <a:pt x="3210" y="46494"/>
                </a:lnTo>
                <a:lnTo>
                  <a:pt x="2844" y="50984"/>
                </a:lnTo>
                <a:lnTo>
                  <a:pt x="1337" y="76727"/>
                </a:lnTo>
                <a:lnTo>
                  <a:pt x="570" y="86963"/>
                </a:lnTo>
                <a:lnTo>
                  <a:pt x="450" y="114734"/>
                </a:lnTo>
                <a:lnTo>
                  <a:pt x="38" y="118960"/>
                </a:lnTo>
                <a:lnTo>
                  <a:pt x="0" y="120886"/>
                </a:lnTo>
                <a:lnTo>
                  <a:pt x="157" y="124465"/>
                </a:lnTo>
                <a:lnTo>
                  <a:pt x="937" y="127007"/>
                </a:lnTo>
                <a:lnTo>
                  <a:pt x="5220" y="131260"/>
                </a:lnTo>
                <a:lnTo>
                  <a:pt x="7773" y="132011"/>
                </a:lnTo>
                <a:lnTo>
                  <a:pt x="12231" y="132175"/>
                </a:lnTo>
                <a:lnTo>
                  <a:pt x="13328" y="132095"/>
                </a:lnTo>
                <a:lnTo>
                  <a:pt x="17570" y="131649"/>
                </a:lnTo>
                <a:lnTo>
                  <a:pt x="18293" y="131597"/>
                </a:lnTo>
                <a:lnTo>
                  <a:pt x="22991" y="131597"/>
                </a:lnTo>
                <a:lnTo>
                  <a:pt x="26154" y="128659"/>
                </a:lnTo>
                <a:lnTo>
                  <a:pt x="26440" y="120886"/>
                </a:lnTo>
                <a:lnTo>
                  <a:pt x="14414" y="120886"/>
                </a:lnTo>
                <a:lnTo>
                  <a:pt x="14342" y="120373"/>
                </a:lnTo>
                <a:lnTo>
                  <a:pt x="14188" y="119871"/>
                </a:lnTo>
                <a:lnTo>
                  <a:pt x="12238" y="117936"/>
                </a:lnTo>
                <a:lnTo>
                  <a:pt x="11576" y="117741"/>
                </a:lnTo>
                <a:lnTo>
                  <a:pt x="11278" y="117730"/>
                </a:lnTo>
                <a:lnTo>
                  <a:pt x="12101" y="117730"/>
                </a:lnTo>
                <a:lnTo>
                  <a:pt x="14663" y="117475"/>
                </a:lnTo>
                <a:lnTo>
                  <a:pt x="14839" y="115733"/>
                </a:lnTo>
                <a:lnTo>
                  <a:pt x="14813" y="91894"/>
                </a:lnTo>
                <a:lnTo>
                  <a:pt x="14952" y="87720"/>
                </a:lnTo>
                <a:lnTo>
                  <a:pt x="15154" y="84814"/>
                </a:lnTo>
                <a:lnTo>
                  <a:pt x="15702" y="77731"/>
                </a:lnTo>
                <a:lnTo>
                  <a:pt x="16854" y="58327"/>
                </a:lnTo>
                <a:lnTo>
                  <a:pt x="17212" y="51959"/>
                </a:lnTo>
                <a:lnTo>
                  <a:pt x="17548" y="47838"/>
                </a:lnTo>
                <a:lnTo>
                  <a:pt x="18535" y="38481"/>
                </a:lnTo>
                <a:lnTo>
                  <a:pt x="18929" y="32724"/>
                </a:lnTo>
                <a:lnTo>
                  <a:pt x="19053" y="29370"/>
                </a:lnTo>
                <a:lnTo>
                  <a:pt x="19152" y="23891"/>
                </a:lnTo>
                <a:lnTo>
                  <a:pt x="7976" y="23891"/>
                </a:lnTo>
                <a:lnTo>
                  <a:pt x="4753" y="20667"/>
                </a:lnTo>
                <a:close/>
              </a:path>
              <a:path w="26670" h="132714">
                <a:moveTo>
                  <a:pt x="22991" y="131597"/>
                </a:moveTo>
                <a:lnTo>
                  <a:pt x="18293" y="131597"/>
                </a:lnTo>
                <a:lnTo>
                  <a:pt x="22814" y="131762"/>
                </a:lnTo>
                <a:lnTo>
                  <a:pt x="22991" y="131597"/>
                </a:lnTo>
                <a:close/>
              </a:path>
              <a:path w="26670" h="132714">
                <a:moveTo>
                  <a:pt x="17887" y="117172"/>
                </a:moveTo>
                <a:lnTo>
                  <a:pt x="16790" y="117252"/>
                </a:lnTo>
                <a:lnTo>
                  <a:pt x="14663" y="117475"/>
                </a:lnTo>
                <a:lnTo>
                  <a:pt x="14512" y="118960"/>
                </a:lnTo>
                <a:lnTo>
                  <a:pt x="14414" y="120886"/>
                </a:lnTo>
                <a:lnTo>
                  <a:pt x="26440" y="120886"/>
                </a:lnTo>
                <a:lnTo>
                  <a:pt x="26446" y="120712"/>
                </a:lnTo>
                <a:lnTo>
                  <a:pt x="23343" y="117372"/>
                </a:lnTo>
                <a:lnTo>
                  <a:pt x="17887" y="117172"/>
                </a:lnTo>
                <a:close/>
              </a:path>
              <a:path w="26670" h="132714">
                <a:moveTo>
                  <a:pt x="11278" y="117730"/>
                </a:moveTo>
                <a:lnTo>
                  <a:pt x="11606" y="117750"/>
                </a:lnTo>
                <a:lnTo>
                  <a:pt x="12238" y="117936"/>
                </a:lnTo>
                <a:lnTo>
                  <a:pt x="14188" y="119871"/>
                </a:lnTo>
                <a:lnTo>
                  <a:pt x="14399" y="120557"/>
                </a:lnTo>
                <a:lnTo>
                  <a:pt x="14512" y="118960"/>
                </a:lnTo>
                <a:lnTo>
                  <a:pt x="14635" y="117750"/>
                </a:lnTo>
                <a:lnTo>
                  <a:pt x="11826" y="117750"/>
                </a:lnTo>
                <a:lnTo>
                  <a:pt x="11278" y="117730"/>
                </a:lnTo>
                <a:close/>
              </a:path>
              <a:path w="26670" h="132714">
                <a:moveTo>
                  <a:pt x="14663" y="117475"/>
                </a:moveTo>
                <a:lnTo>
                  <a:pt x="12548" y="117697"/>
                </a:lnTo>
                <a:lnTo>
                  <a:pt x="11826" y="117750"/>
                </a:lnTo>
                <a:lnTo>
                  <a:pt x="14635" y="117750"/>
                </a:lnTo>
                <a:lnTo>
                  <a:pt x="14663" y="117475"/>
                </a:lnTo>
                <a:close/>
              </a:path>
              <a:path w="26670" h="132714">
                <a:moveTo>
                  <a:pt x="4753" y="13577"/>
                </a:moveTo>
                <a:lnTo>
                  <a:pt x="4754" y="20668"/>
                </a:lnTo>
                <a:lnTo>
                  <a:pt x="7976" y="23891"/>
                </a:lnTo>
                <a:lnTo>
                  <a:pt x="15929" y="23891"/>
                </a:lnTo>
                <a:lnTo>
                  <a:pt x="19153" y="20668"/>
                </a:lnTo>
                <a:lnTo>
                  <a:pt x="19153" y="16800"/>
                </a:lnTo>
                <a:lnTo>
                  <a:pt x="7976" y="16800"/>
                </a:lnTo>
                <a:lnTo>
                  <a:pt x="4753" y="13577"/>
                </a:lnTo>
                <a:close/>
              </a:path>
              <a:path w="26670" h="132714">
                <a:moveTo>
                  <a:pt x="19153" y="20668"/>
                </a:moveTo>
                <a:lnTo>
                  <a:pt x="15929" y="23891"/>
                </a:lnTo>
                <a:lnTo>
                  <a:pt x="19152" y="23891"/>
                </a:lnTo>
                <a:lnTo>
                  <a:pt x="19153" y="20668"/>
                </a:lnTo>
                <a:close/>
              </a:path>
              <a:path w="26670" h="132714">
                <a:moveTo>
                  <a:pt x="15929" y="2400"/>
                </a:moveTo>
                <a:lnTo>
                  <a:pt x="7976" y="2400"/>
                </a:lnTo>
                <a:lnTo>
                  <a:pt x="4753" y="5623"/>
                </a:lnTo>
                <a:lnTo>
                  <a:pt x="4753" y="13577"/>
                </a:lnTo>
                <a:lnTo>
                  <a:pt x="7976" y="16800"/>
                </a:lnTo>
                <a:lnTo>
                  <a:pt x="15929" y="16800"/>
                </a:lnTo>
                <a:lnTo>
                  <a:pt x="19153" y="13577"/>
                </a:lnTo>
                <a:lnTo>
                  <a:pt x="19154" y="5623"/>
                </a:lnTo>
                <a:lnTo>
                  <a:pt x="15929" y="2400"/>
                </a:lnTo>
                <a:close/>
              </a:path>
              <a:path w="26670" h="132714">
                <a:moveTo>
                  <a:pt x="19153" y="13577"/>
                </a:moveTo>
                <a:lnTo>
                  <a:pt x="15929" y="16800"/>
                </a:lnTo>
                <a:lnTo>
                  <a:pt x="19153" y="16800"/>
                </a:lnTo>
                <a:lnTo>
                  <a:pt x="19153" y="13577"/>
                </a:lnTo>
                <a:close/>
              </a:path>
              <a:path w="26670" h="132714">
                <a:moveTo>
                  <a:pt x="19154" y="0"/>
                </a:moveTo>
                <a:lnTo>
                  <a:pt x="4753" y="0"/>
                </a:lnTo>
                <a:lnTo>
                  <a:pt x="4753" y="5623"/>
                </a:lnTo>
                <a:lnTo>
                  <a:pt x="7976" y="2400"/>
                </a:lnTo>
                <a:lnTo>
                  <a:pt x="19154" y="2400"/>
                </a:lnTo>
                <a:lnTo>
                  <a:pt x="19154" y="0"/>
                </a:lnTo>
                <a:close/>
              </a:path>
              <a:path w="26670" h="132714">
                <a:moveTo>
                  <a:pt x="19154" y="2400"/>
                </a:moveTo>
                <a:lnTo>
                  <a:pt x="15929" y="2400"/>
                </a:lnTo>
                <a:lnTo>
                  <a:pt x="19154" y="5623"/>
                </a:lnTo>
                <a:lnTo>
                  <a:pt x="19154" y="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177759" y="1524893"/>
            <a:ext cx="201004" cy="18223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575125" y="1529688"/>
            <a:ext cx="106810" cy="7355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819726" y="1524223"/>
            <a:ext cx="274486" cy="19058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278531" y="1526855"/>
            <a:ext cx="78975" cy="8157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462645" y="1542577"/>
            <a:ext cx="208050" cy="7351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465121" y="1902659"/>
            <a:ext cx="233773" cy="54341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4834323" y="1912730"/>
            <a:ext cx="84300" cy="38281"/>
          </a:xfrm>
          <a:custGeom>
            <a:avLst/>
            <a:gdLst/>
            <a:ahLst/>
            <a:cxnLst/>
            <a:rect l="l" t="t" r="r" b="b"/>
            <a:pathLst>
              <a:path w="131444" h="59689">
                <a:moveTo>
                  <a:pt x="9512" y="1358"/>
                </a:moveTo>
                <a:lnTo>
                  <a:pt x="5727" y="1358"/>
                </a:lnTo>
                <a:lnTo>
                  <a:pt x="5537" y="1562"/>
                </a:lnTo>
                <a:lnTo>
                  <a:pt x="9512" y="1358"/>
                </a:lnTo>
                <a:close/>
              </a:path>
              <a:path w="131444" h="59689">
                <a:moveTo>
                  <a:pt x="86741" y="11036"/>
                </a:moveTo>
                <a:lnTo>
                  <a:pt x="86423" y="3086"/>
                </a:lnTo>
                <a:lnTo>
                  <a:pt x="84607" y="1422"/>
                </a:lnTo>
                <a:lnTo>
                  <a:pt x="83070" y="0"/>
                </a:lnTo>
                <a:lnTo>
                  <a:pt x="53860" y="1270"/>
                </a:lnTo>
                <a:lnTo>
                  <a:pt x="46520" y="1422"/>
                </a:lnTo>
                <a:lnTo>
                  <a:pt x="36906" y="1358"/>
                </a:lnTo>
                <a:lnTo>
                  <a:pt x="21932" y="1358"/>
                </a:lnTo>
                <a:lnTo>
                  <a:pt x="21272" y="762"/>
                </a:lnTo>
                <a:lnTo>
                  <a:pt x="13690" y="1155"/>
                </a:lnTo>
                <a:lnTo>
                  <a:pt x="13690" y="15748"/>
                </a:lnTo>
                <a:lnTo>
                  <a:pt x="5727" y="15760"/>
                </a:lnTo>
                <a:lnTo>
                  <a:pt x="13690" y="15748"/>
                </a:lnTo>
                <a:lnTo>
                  <a:pt x="13690" y="1155"/>
                </a:lnTo>
                <a:lnTo>
                  <a:pt x="9715" y="1358"/>
                </a:lnTo>
                <a:lnTo>
                  <a:pt x="5537" y="1562"/>
                </a:lnTo>
                <a:lnTo>
                  <a:pt x="0" y="1841"/>
                </a:lnTo>
                <a:lnTo>
                  <a:pt x="342" y="15760"/>
                </a:lnTo>
                <a:lnTo>
                  <a:pt x="44475" y="15824"/>
                </a:lnTo>
                <a:lnTo>
                  <a:pt x="46634" y="15824"/>
                </a:lnTo>
                <a:lnTo>
                  <a:pt x="49695" y="15760"/>
                </a:lnTo>
                <a:lnTo>
                  <a:pt x="54330" y="15659"/>
                </a:lnTo>
                <a:lnTo>
                  <a:pt x="83654" y="14389"/>
                </a:lnTo>
                <a:lnTo>
                  <a:pt x="86741" y="11036"/>
                </a:lnTo>
                <a:close/>
              </a:path>
              <a:path w="131444" h="59689">
                <a:moveTo>
                  <a:pt x="131051" y="36233"/>
                </a:moveTo>
                <a:lnTo>
                  <a:pt x="128676" y="28638"/>
                </a:lnTo>
                <a:lnTo>
                  <a:pt x="124637" y="26530"/>
                </a:lnTo>
                <a:lnTo>
                  <a:pt x="117449" y="28778"/>
                </a:lnTo>
                <a:lnTo>
                  <a:pt x="95529" y="36029"/>
                </a:lnTo>
                <a:lnTo>
                  <a:pt x="90258" y="37668"/>
                </a:lnTo>
                <a:lnTo>
                  <a:pt x="81965" y="39624"/>
                </a:lnTo>
                <a:lnTo>
                  <a:pt x="79667" y="40005"/>
                </a:lnTo>
                <a:lnTo>
                  <a:pt x="71678" y="41046"/>
                </a:lnTo>
                <a:lnTo>
                  <a:pt x="65163" y="42037"/>
                </a:lnTo>
                <a:lnTo>
                  <a:pt x="46863" y="44538"/>
                </a:lnTo>
                <a:lnTo>
                  <a:pt x="44615" y="44805"/>
                </a:lnTo>
                <a:lnTo>
                  <a:pt x="40132" y="45072"/>
                </a:lnTo>
                <a:lnTo>
                  <a:pt x="38417" y="45085"/>
                </a:lnTo>
                <a:lnTo>
                  <a:pt x="31864" y="44945"/>
                </a:lnTo>
                <a:lnTo>
                  <a:pt x="29476" y="44945"/>
                </a:lnTo>
                <a:lnTo>
                  <a:pt x="25260" y="45085"/>
                </a:lnTo>
                <a:lnTo>
                  <a:pt x="28651" y="49149"/>
                </a:lnTo>
                <a:lnTo>
                  <a:pt x="25793" y="45872"/>
                </a:lnTo>
                <a:lnTo>
                  <a:pt x="25793" y="52222"/>
                </a:lnTo>
                <a:lnTo>
                  <a:pt x="25793" y="53454"/>
                </a:lnTo>
                <a:lnTo>
                  <a:pt x="25793" y="56032"/>
                </a:lnTo>
                <a:lnTo>
                  <a:pt x="25260" y="56565"/>
                </a:lnTo>
                <a:lnTo>
                  <a:pt x="24625" y="57124"/>
                </a:lnTo>
                <a:lnTo>
                  <a:pt x="25336" y="56476"/>
                </a:lnTo>
                <a:lnTo>
                  <a:pt x="25615" y="56184"/>
                </a:lnTo>
                <a:lnTo>
                  <a:pt x="25793" y="53454"/>
                </a:lnTo>
                <a:lnTo>
                  <a:pt x="25666" y="53746"/>
                </a:lnTo>
                <a:lnTo>
                  <a:pt x="25565" y="51181"/>
                </a:lnTo>
                <a:lnTo>
                  <a:pt x="25793" y="52222"/>
                </a:lnTo>
                <a:lnTo>
                  <a:pt x="25793" y="45872"/>
                </a:lnTo>
                <a:lnTo>
                  <a:pt x="25107" y="45085"/>
                </a:lnTo>
                <a:lnTo>
                  <a:pt x="24993" y="44945"/>
                </a:lnTo>
                <a:lnTo>
                  <a:pt x="24612" y="44526"/>
                </a:lnTo>
                <a:lnTo>
                  <a:pt x="23825" y="43624"/>
                </a:lnTo>
                <a:lnTo>
                  <a:pt x="23825" y="56984"/>
                </a:lnTo>
                <a:lnTo>
                  <a:pt x="23152" y="57594"/>
                </a:lnTo>
                <a:lnTo>
                  <a:pt x="23825" y="56984"/>
                </a:lnTo>
                <a:lnTo>
                  <a:pt x="23825" y="43624"/>
                </a:lnTo>
                <a:lnTo>
                  <a:pt x="23469" y="43205"/>
                </a:lnTo>
                <a:lnTo>
                  <a:pt x="22783" y="43167"/>
                </a:lnTo>
                <a:lnTo>
                  <a:pt x="22783" y="45161"/>
                </a:lnTo>
                <a:lnTo>
                  <a:pt x="22136" y="45186"/>
                </a:lnTo>
                <a:lnTo>
                  <a:pt x="22669" y="45161"/>
                </a:lnTo>
                <a:lnTo>
                  <a:pt x="22567" y="44945"/>
                </a:lnTo>
                <a:lnTo>
                  <a:pt x="22783" y="45161"/>
                </a:lnTo>
                <a:lnTo>
                  <a:pt x="22783" y="43167"/>
                </a:lnTo>
                <a:lnTo>
                  <a:pt x="18923" y="42900"/>
                </a:lnTo>
                <a:lnTo>
                  <a:pt x="16751" y="44805"/>
                </a:lnTo>
                <a:lnTo>
                  <a:pt x="16129" y="44970"/>
                </a:lnTo>
                <a:lnTo>
                  <a:pt x="14617" y="44945"/>
                </a:lnTo>
                <a:lnTo>
                  <a:pt x="11391" y="48171"/>
                </a:lnTo>
                <a:lnTo>
                  <a:pt x="11391" y="50711"/>
                </a:lnTo>
                <a:lnTo>
                  <a:pt x="11277" y="51549"/>
                </a:lnTo>
                <a:lnTo>
                  <a:pt x="11391" y="52082"/>
                </a:lnTo>
                <a:lnTo>
                  <a:pt x="11442" y="56184"/>
                </a:lnTo>
                <a:lnTo>
                  <a:pt x="14617" y="59347"/>
                </a:lnTo>
                <a:lnTo>
                  <a:pt x="17424" y="59347"/>
                </a:lnTo>
                <a:lnTo>
                  <a:pt x="17576" y="59385"/>
                </a:lnTo>
                <a:lnTo>
                  <a:pt x="18440" y="59486"/>
                </a:lnTo>
                <a:lnTo>
                  <a:pt x="19291" y="59563"/>
                </a:lnTo>
                <a:lnTo>
                  <a:pt x="20027" y="59588"/>
                </a:lnTo>
                <a:lnTo>
                  <a:pt x="22199" y="59588"/>
                </a:lnTo>
                <a:lnTo>
                  <a:pt x="29425" y="59359"/>
                </a:lnTo>
                <a:lnTo>
                  <a:pt x="32575" y="59359"/>
                </a:lnTo>
                <a:lnTo>
                  <a:pt x="38481" y="59486"/>
                </a:lnTo>
                <a:lnTo>
                  <a:pt x="40500" y="59486"/>
                </a:lnTo>
                <a:lnTo>
                  <a:pt x="45974" y="59156"/>
                </a:lnTo>
                <a:lnTo>
                  <a:pt x="48450" y="58851"/>
                </a:lnTo>
                <a:lnTo>
                  <a:pt x="57632" y="57594"/>
                </a:lnTo>
                <a:lnTo>
                  <a:pt x="62318" y="56984"/>
                </a:lnTo>
                <a:lnTo>
                  <a:pt x="73698" y="55295"/>
                </a:lnTo>
                <a:lnTo>
                  <a:pt x="81965" y="54229"/>
                </a:lnTo>
                <a:lnTo>
                  <a:pt x="84683" y="53784"/>
                </a:lnTo>
                <a:lnTo>
                  <a:pt x="94157" y="51549"/>
                </a:lnTo>
                <a:lnTo>
                  <a:pt x="99580" y="49847"/>
                </a:lnTo>
                <a:lnTo>
                  <a:pt x="113995" y="45085"/>
                </a:lnTo>
                <a:lnTo>
                  <a:pt x="121843" y="42481"/>
                </a:lnTo>
                <a:lnTo>
                  <a:pt x="128930" y="40271"/>
                </a:lnTo>
                <a:lnTo>
                  <a:pt x="131051" y="36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974037" y="1880655"/>
            <a:ext cx="190885" cy="8939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341948" y="1879935"/>
            <a:ext cx="77860" cy="11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Hypothesis function</a:t>
            </a: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Cost function 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6" t="-2380" r="-1157" b="-30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3008746" y="3652304"/>
            <a:ext cx="5708074" cy="9388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2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Approach </a:t>
            </a:r>
            <a:endParaRPr/>
          </a:p>
        </p:txBody>
      </p:sp>
      <p:pic>
        <p:nvPicPr>
          <p:cNvPr id="201" name="Google Shape;20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27831" y="1825625"/>
            <a:ext cx="753633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Approach 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6" t="-23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2918692" y="2710475"/>
            <a:ext cx="6076018" cy="9408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Linear regression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Why?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it is?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Estimation of coefficients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Least square approximation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Gradient descent Method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Numerical Question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Multivariate Linear regression method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Why?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Estimation of coefficients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Gradient descent Method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Normal Equation 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Approach </a:t>
            </a: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2183363" y="1895423"/>
            <a:ext cx="7361853" cy="21087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3047222" y="4387835"/>
            <a:ext cx="6274059" cy="4946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34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Approach </a:t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2255676" y="2540646"/>
            <a:ext cx="6097554" cy="11005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2330321" y="3935891"/>
            <a:ext cx="6097554" cy="11005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1406590" y="2045904"/>
            <a:ext cx="609755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until converges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343" y="215391"/>
            <a:ext cx="4953847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3200" dirty="0">
                <a:latin typeface="Verdana"/>
                <a:cs typeface="Verdana"/>
              </a:rPr>
              <a:t>Linear</a:t>
            </a:r>
            <a:r>
              <a:rPr sz="3200" spc="27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regression</a:t>
            </a:r>
            <a:r>
              <a:rPr sz="3200" spc="-27" dirty="0">
                <a:latin typeface="Verdana"/>
                <a:cs typeface="Verdana"/>
              </a:rPr>
              <a:t> </a:t>
            </a:r>
            <a:r>
              <a:rPr sz="3200" spc="-13" dirty="0">
                <a:latin typeface="Verdana"/>
                <a:cs typeface="Verdana"/>
              </a:rPr>
              <a:t>model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21054" y="1123866"/>
            <a:ext cx="1006687" cy="320039"/>
            <a:chOff x="3915790" y="842899"/>
            <a:chExt cx="755015" cy="2400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5790" y="862584"/>
              <a:ext cx="114173" cy="219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66285" y="842899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20" h="238759">
                  <a:moveTo>
                    <a:pt x="528447" y="0"/>
                  </a:moveTo>
                  <a:lnTo>
                    <a:pt x="525144" y="9778"/>
                  </a:lnTo>
                  <a:lnTo>
                    <a:pt x="538880" y="15708"/>
                  </a:lnTo>
                  <a:lnTo>
                    <a:pt x="550735" y="23971"/>
                  </a:lnTo>
                  <a:lnTo>
                    <a:pt x="574800" y="62404"/>
                  </a:lnTo>
                  <a:lnTo>
                    <a:pt x="582676" y="117983"/>
                  </a:lnTo>
                  <a:lnTo>
                    <a:pt x="581794" y="139009"/>
                  </a:lnTo>
                  <a:lnTo>
                    <a:pt x="568578" y="190373"/>
                  </a:lnTo>
                  <a:lnTo>
                    <a:pt x="539021" y="222573"/>
                  </a:lnTo>
                  <a:lnTo>
                    <a:pt x="525399" y="228600"/>
                  </a:lnTo>
                  <a:lnTo>
                    <a:pt x="528447" y="238251"/>
                  </a:lnTo>
                  <a:lnTo>
                    <a:pt x="573952" y="211195"/>
                  </a:lnTo>
                  <a:lnTo>
                    <a:pt x="599519" y="161305"/>
                  </a:lnTo>
                  <a:lnTo>
                    <a:pt x="604392" y="119252"/>
                  </a:lnTo>
                  <a:lnTo>
                    <a:pt x="603176" y="97414"/>
                  </a:lnTo>
                  <a:lnTo>
                    <a:pt x="593409" y="58691"/>
                  </a:lnTo>
                  <a:lnTo>
                    <a:pt x="560927" y="15319"/>
                  </a:lnTo>
                  <a:lnTo>
                    <a:pt x="545758" y="6260"/>
                  </a:lnTo>
                  <a:lnTo>
                    <a:pt x="528447" y="0"/>
                  </a:lnTo>
                  <a:close/>
                </a:path>
                <a:path w="604520" h="238759">
                  <a:moveTo>
                    <a:pt x="75946" y="0"/>
                  </a:moveTo>
                  <a:lnTo>
                    <a:pt x="30565" y="27164"/>
                  </a:lnTo>
                  <a:lnTo>
                    <a:pt x="4937" y="77231"/>
                  </a:lnTo>
                  <a:lnTo>
                    <a:pt x="0" y="119252"/>
                  </a:lnTo>
                  <a:lnTo>
                    <a:pt x="1216" y="141106"/>
                  </a:lnTo>
                  <a:lnTo>
                    <a:pt x="10983" y="179814"/>
                  </a:lnTo>
                  <a:lnTo>
                    <a:pt x="43465" y="222996"/>
                  </a:lnTo>
                  <a:lnTo>
                    <a:pt x="75946" y="238251"/>
                  </a:lnTo>
                  <a:lnTo>
                    <a:pt x="78993" y="228600"/>
                  </a:lnTo>
                  <a:lnTo>
                    <a:pt x="65424" y="222573"/>
                  </a:lnTo>
                  <a:lnTo>
                    <a:pt x="53689" y="214201"/>
                  </a:lnTo>
                  <a:lnTo>
                    <a:pt x="29646" y="175204"/>
                  </a:lnTo>
                  <a:lnTo>
                    <a:pt x="21716" y="117983"/>
                  </a:lnTo>
                  <a:lnTo>
                    <a:pt x="22598" y="97647"/>
                  </a:lnTo>
                  <a:lnTo>
                    <a:pt x="35813" y="47498"/>
                  </a:lnTo>
                  <a:lnTo>
                    <a:pt x="65639" y="15708"/>
                  </a:lnTo>
                  <a:lnTo>
                    <a:pt x="79375" y="9778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5312" y="913892"/>
              <a:ext cx="224154" cy="1546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5761" y="854329"/>
              <a:ext cx="113918" cy="1816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0221" y="1039283"/>
            <a:ext cx="5643033" cy="21613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07604">
              <a:spcBef>
                <a:spcPts val="133"/>
              </a:spcBef>
            </a:pPr>
            <a:r>
              <a:rPr sz="3200" spc="-460" dirty="0">
                <a:latin typeface="Cambria Math"/>
                <a:cs typeface="Cambria Math"/>
              </a:rPr>
              <a:t>𝑓</a:t>
            </a:r>
            <a:r>
              <a:rPr sz="3400" spc="29" baseline="-17973" dirty="0">
                <a:latin typeface="Cambria Math"/>
                <a:cs typeface="Cambria Math"/>
              </a:rPr>
              <a:t>w</a:t>
            </a:r>
            <a:r>
              <a:rPr sz="3400" spc="49" baseline="-17973" dirty="0">
                <a:latin typeface="Cambria Math"/>
                <a:cs typeface="Cambria Math"/>
              </a:rPr>
              <a:t>,</a:t>
            </a:r>
            <a:r>
              <a:rPr sz="3400" spc="339" baseline="-17973" dirty="0">
                <a:latin typeface="Cambria Math"/>
                <a:cs typeface="Cambria Math"/>
              </a:rPr>
              <a:t>𝑏</a:t>
            </a:r>
            <a:r>
              <a:rPr sz="3200" spc="73" dirty="0">
                <a:latin typeface="Cambria Math"/>
                <a:cs typeface="Cambria Math"/>
              </a:rPr>
              <a:t>(</a:t>
            </a:r>
            <a:r>
              <a:rPr sz="3200" spc="100" dirty="0">
                <a:latin typeface="Cambria Math"/>
                <a:cs typeface="Cambria Math"/>
              </a:rPr>
              <a:t>𝑥</a:t>
            </a:r>
            <a:r>
              <a:rPr sz="3200" spc="7" dirty="0">
                <a:latin typeface="Cambria Math"/>
                <a:cs typeface="Cambria Math"/>
              </a:rPr>
              <a:t>)</a:t>
            </a:r>
            <a:r>
              <a:rPr sz="3200" spc="22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7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𝑤𝑥</a:t>
            </a:r>
            <a:r>
              <a:rPr sz="3200" spc="133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53" dirty="0">
                <a:latin typeface="Cambria Math"/>
                <a:cs typeface="Cambria Math"/>
              </a:rPr>
              <a:t> </a:t>
            </a:r>
            <a:r>
              <a:rPr sz="3200" spc="-67" dirty="0">
                <a:latin typeface="Cambria Math"/>
                <a:cs typeface="Cambria Math"/>
              </a:rPr>
              <a:t>𝑏</a:t>
            </a:r>
            <a:endParaRPr sz="3200">
              <a:latin typeface="Cambria Math"/>
              <a:cs typeface="Cambria Math"/>
            </a:endParaRPr>
          </a:p>
          <a:p>
            <a:pPr>
              <a:spcBef>
                <a:spcPts val="60"/>
              </a:spcBef>
            </a:pPr>
            <a:endParaRPr sz="3667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latin typeface="Verdana"/>
                <a:cs typeface="Verdana"/>
              </a:rPr>
              <a:t>Gradient</a:t>
            </a:r>
            <a:r>
              <a:rPr sz="3200" spc="-4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descent</a:t>
            </a:r>
            <a:r>
              <a:rPr sz="3200" spc="-113" dirty="0">
                <a:latin typeface="Verdana"/>
                <a:cs typeface="Verdana"/>
              </a:rPr>
              <a:t> </a:t>
            </a:r>
            <a:r>
              <a:rPr sz="3200" spc="-13" dirty="0">
                <a:latin typeface="Verdana"/>
                <a:cs typeface="Verdana"/>
              </a:rPr>
              <a:t>algorithm</a:t>
            </a:r>
            <a:endParaRPr sz="3200">
              <a:latin typeface="Verdana"/>
              <a:cs typeface="Verdana"/>
            </a:endParaRPr>
          </a:p>
          <a:p>
            <a:pPr marL="77045" algn="ctr">
              <a:spcBef>
                <a:spcPts val="673"/>
              </a:spcBef>
            </a:pPr>
            <a:r>
              <a:rPr sz="2867" dirty="0"/>
              <a:t>repeat</a:t>
            </a:r>
            <a:r>
              <a:rPr sz="2867" spc="107" dirty="0"/>
              <a:t> </a:t>
            </a:r>
            <a:r>
              <a:rPr sz="2867" dirty="0"/>
              <a:t>until</a:t>
            </a:r>
            <a:r>
              <a:rPr sz="2867" spc="80" dirty="0"/>
              <a:t> </a:t>
            </a:r>
            <a:r>
              <a:rPr sz="2867" dirty="0"/>
              <a:t>convergence</a:t>
            </a:r>
            <a:r>
              <a:rPr sz="2867" spc="473" dirty="0"/>
              <a:t> </a:t>
            </a:r>
            <a:r>
              <a:rPr sz="3200" spc="-67" dirty="0">
                <a:latin typeface="Cambria Math"/>
                <a:cs typeface="Cambria Math"/>
              </a:rPr>
              <a:t>{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68965" y="1234778"/>
            <a:ext cx="206587" cy="92287"/>
          </a:xfrm>
          <a:custGeom>
            <a:avLst/>
            <a:gdLst/>
            <a:ahLst/>
            <a:cxnLst/>
            <a:rect l="l" t="t" r="r" b="b"/>
            <a:pathLst>
              <a:path w="154939" h="69215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5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10" name="object 10"/>
          <p:cNvGrpSpPr/>
          <p:nvPr/>
        </p:nvGrpSpPr>
        <p:grpSpPr>
          <a:xfrm>
            <a:off x="6686972" y="953346"/>
            <a:ext cx="1647613" cy="859367"/>
            <a:chOff x="5015229" y="715009"/>
            <a:chExt cx="1235710" cy="644525"/>
          </a:xfrm>
        </p:grpSpPr>
        <p:sp>
          <p:nvSpPr>
            <p:cNvPr id="11" name="object 11"/>
            <p:cNvSpPr/>
            <p:nvPr/>
          </p:nvSpPr>
          <p:spPr>
            <a:xfrm>
              <a:off x="5015230" y="715009"/>
              <a:ext cx="718820" cy="644525"/>
            </a:xfrm>
            <a:custGeom>
              <a:avLst/>
              <a:gdLst/>
              <a:ahLst/>
              <a:cxnLst/>
              <a:rect l="l" t="t" r="r" b="b"/>
              <a:pathLst>
                <a:path w="718820" h="644525">
                  <a:moveTo>
                    <a:pt x="361950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361950" y="252222"/>
                  </a:lnTo>
                  <a:lnTo>
                    <a:pt x="361950" y="233172"/>
                  </a:lnTo>
                  <a:close/>
                </a:path>
                <a:path w="718820" h="644525">
                  <a:moveTo>
                    <a:pt x="467487" y="511302"/>
                  </a:moveTo>
                  <a:lnTo>
                    <a:pt x="448818" y="511302"/>
                  </a:lnTo>
                  <a:lnTo>
                    <a:pt x="444500" y="531241"/>
                  </a:lnTo>
                  <a:lnTo>
                    <a:pt x="462915" y="531241"/>
                  </a:lnTo>
                  <a:lnTo>
                    <a:pt x="467487" y="511302"/>
                  </a:lnTo>
                  <a:close/>
                </a:path>
                <a:path w="718820" h="644525">
                  <a:moveTo>
                    <a:pt x="470916" y="626618"/>
                  </a:moveTo>
                  <a:lnTo>
                    <a:pt x="464693" y="620395"/>
                  </a:lnTo>
                  <a:lnTo>
                    <a:pt x="462788" y="622554"/>
                  </a:lnTo>
                  <a:lnTo>
                    <a:pt x="459613" y="625729"/>
                  </a:lnTo>
                  <a:lnTo>
                    <a:pt x="456692" y="628396"/>
                  </a:lnTo>
                  <a:lnTo>
                    <a:pt x="454152" y="630174"/>
                  </a:lnTo>
                  <a:lnTo>
                    <a:pt x="452882" y="630936"/>
                  </a:lnTo>
                  <a:lnTo>
                    <a:pt x="451739" y="631317"/>
                  </a:lnTo>
                  <a:lnTo>
                    <a:pt x="450723" y="631825"/>
                  </a:lnTo>
                  <a:lnTo>
                    <a:pt x="449580" y="631952"/>
                  </a:lnTo>
                  <a:lnTo>
                    <a:pt x="446532" y="631952"/>
                  </a:lnTo>
                  <a:lnTo>
                    <a:pt x="445135" y="631444"/>
                  </a:lnTo>
                  <a:lnTo>
                    <a:pt x="444119" y="630428"/>
                  </a:lnTo>
                  <a:lnTo>
                    <a:pt x="443103" y="629285"/>
                  </a:lnTo>
                  <a:lnTo>
                    <a:pt x="442722" y="627634"/>
                  </a:lnTo>
                  <a:lnTo>
                    <a:pt x="442849" y="621538"/>
                  </a:lnTo>
                  <a:lnTo>
                    <a:pt x="443230" y="619379"/>
                  </a:lnTo>
                  <a:lnTo>
                    <a:pt x="443484" y="617220"/>
                  </a:lnTo>
                  <a:lnTo>
                    <a:pt x="444119" y="614299"/>
                  </a:lnTo>
                  <a:lnTo>
                    <a:pt x="445008" y="610616"/>
                  </a:lnTo>
                  <a:lnTo>
                    <a:pt x="458724" y="548767"/>
                  </a:lnTo>
                  <a:lnTo>
                    <a:pt x="454279" y="548767"/>
                  </a:lnTo>
                  <a:lnTo>
                    <a:pt x="427228" y="549783"/>
                  </a:lnTo>
                  <a:lnTo>
                    <a:pt x="426085" y="556133"/>
                  </a:lnTo>
                  <a:lnTo>
                    <a:pt x="430149" y="556260"/>
                  </a:lnTo>
                  <a:lnTo>
                    <a:pt x="432943" y="556768"/>
                  </a:lnTo>
                  <a:lnTo>
                    <a:pt x="434594" y="557911"/>
                  </a:lnTo>
                  <a:lnTo>
                    <a:pt x="436118" y="559054"/>
                  </a:lnTo>
                  <a:lnTo>
                    <a:pt x="437007" y="560832"/>
                  </a:lnTo>
                  <a:lnTo>
                    <a:pt x="437007" y="565404"/>
                  </a:lnTo>
                  <a:lnTo>
                    <a:pt x="436880" y="565912"/>
                  </a:lnTo>
                  <a:lnTo>
                    <a:pt x="436626" y="568833"/>
                  </a:lnTo>
                  <a:lnTo>
                    <a:pt x="436118" y="572135"/>
                  </a:lnTo>
                  <a:lnTo>
                    <a:pt x="435356" y="575691"/>
                  </a:lnTo>
                  <a:lnTo>
                    <a:pt x="434721" y="579247"/>
                  </a:lnTo>
                  <a:lnTo>
                    <a:pt x="433832" y="582930"/>
                  </a:lnTo>
                  <a:lnTo>
                    <a:pt x="432943" y="586740"/>
                  </a:lnTo>
                  <a:lnTo>
                    <a:pt x="432054" y="590677"/>
                  </a:lnTo>
                  <a:lnTo>
                    <a:pt x="431165" y="594487"/>
                  </a:lnTo>
                  <a:lnTo>
                    <a:pt x="430276" y="598424"/>
                  </a:lnTo>
                  <a:lnTo>
                    <a:pt x="429260" y="602361"/>
                  </a:lnTo>
                  <a:lnTo>
                    <a:pt x="428498" y="606044"/>
                  </a:lnTo>
                  <a:lnTo>
                    <a:pt x="425094" y="629920"/>
                  </a:lnTo>
                  <a:lnTo>
                    <a:pt x="425323" y="631952"/>
                  </a:lnTo>
                  <a:lnTo>
                    <a:pt x="438150" y="644398"/>
                  </a:lnTo>
                  <a:lnTo>
                    <a:pt x="443103" y="644398"/>
                  </a:lnTo>
                  <a:lnTo>
                    <a:pt x="454660" y="640461"/>
                  </a:lnTo>
                  <a:lnTo>
                    <a:pt x="457073" y="639064"/>
                  </a:lnTo>
                  <a:lnTo>
                    <a:pt x="459486" y="637159"/>
                  </a:lnTo>
                  <a:lnTo>
                    <a:pt x="464820" y="632587"/>
                  </a:lnTo>
                  <a:lnTo>
                    <a:pt x="465505" y="631952"/>
                  </a:lnTo>
                  <a:lnTo>
                    <a:pt x="467741" y="629920"/>
                  </a:lnTo>
                  <a:lnTo>
                    <a:pt x="470916" y="626618"/>
                  </a:lnTo>
                  <a:close/>
                </a:path>
                <a:path w="718820" h="644525">
                  <a:moveTo>
                    <a:pt x="608584" y="601472"/>
                  </a:moveTo>
                  <a:lnTo>
                    <a:pt x="501523" y="601472"/>
                  </a:lnTo>
                  <a:lnTo>
                    <a:pt x="501523" y="615696"/>
                  </a:lnTo>
                  <a:lnTo>
                    <a:pt x="608584" y="615696"/>
                  </a:lnTo>
                  <a:lnTo>
                    <a:pt x="608584" y="601472"/>
                  </a:lnTo>
                  <a:close/>
                </a:path>
                <a:path w="718820" h="644525">
                  <a:moveTo>
                    <a:pt x="608584" y="560959"/>
                  </a:moveTo>
                  <a:lnTo>
                    <a:pt x="501523" y="560959"/>
                  </a:lnTo>
                  <a:lnTo>
                    <a:pt x="501523" y="575183"/>
                  </a:lnTo>
                  <a:lnTo>
                    <a:pt x="608584" y="575183"/>
                  </a:lnTo>
                  <a:lnTo>
                    <a:pt x="608584" y="560959"/>
                  </a:lnTo>
                  <a:close/>
                </a:path>
                <a:path w="718820" h="644525">
                  <a:moveTo>
                    <a:pt x="718439" y="398907"/>
                  </a:moveTo>
                  <a:lnTo>
                    <a:pt x="699897" y="398907"/>
                  </a:lnTo>
                  <a:lnTo>
                    <a:pt x="697001" y="414985"/>
                  </a:lnTo>
                  <a:lnTo>
                    <a:pt x="693864" y="427926"/>
                  </a:lnTo>
                  <a:lnTo>
                    <a:pt x="690422" y="437743"/>
                  </a:lnTo>
                  <a:lnTo>
                    <a:pt x="686689" y="444373"/>
                  </a:lnTo>
                  <a:lnTo>
                    <a:pt x="681609" y="451104"/>
                  </a:lnTo>
                  <a:lnTo>
                    <a:pt x="674243" y="454533"/>
                  </a:lnTo>
                  <a:lnTo>
                    <a:pt x="446786" y="454533"/>
                  </a:lnTo>
                  <a:lnTo>
                    <a:pt x="608457" y="235077"/>
                  </a:lnTo>
                  <a:lnTo>
                    <a:pt x="608457" y="219837"/>
                  </a:lnTo>
                  <a:lnTo>
                    <a:pt x="458724" y="16383"/>
                  </a:lnTo>
                  <a:lnTo>
                    <a:pt x="656844" y="16383"/>
                  </a:lnTo>
                  <a:lnTo>
                    <a:pt x="687514" y="40513"/>
                  </a:lnTo>
                  <a:lnTo>
                    <a:pt x="695198" y="74295"/>
                  </a:lnTo>
                  <a:lnTo>
                    <a:pt x="711708" y="74295"/>
                  </a:lnTo>
                  <a:lnTo>
                    <a:pt x="711708" y="0"/>
                  </a:lnTo>
                  <a:lnTo>
                    <a:pt x="408432" y="0"/>
                  </a:lnTo>
                  <a:lnTo>
                    <a:pt x="408432" y="11938"/>
                  </a:lnTo>
                  <a:lnTo>
                    <a:pt x="579247" y="240030"/>
                  </a:lnTo>
                  <a:lnTo>
                    <a:pt x="403352" y="478536"/>
                  </a:lnTo>
                  <a:lnTo>
                    <a:pt x="403352" y="490982"/>
                  </a:lnTo>
                  <a:lnTo>
                    <a:pt x="712089" y="490982"/>
                  </a:lnTo>
                  <a:lnTo>
                    <a:pt x="718439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0897" y="1237995"/>
              <a:ext cx="78866" cy="1197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1260" y="852423"/>
              <a:ext cx="479547" cy="264287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6476" y="893402"/>
            <a:ext cx="133264" cy="23114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708647" y="1376003"/>
            <a:ext cx="452967" cy="234527"/>
          </a:xfrm>
          <a:custGeom>
            <a:avLst/>
            <a:gdLst/>
            <a:ahLst/>
            <a:cxnLst/>
            <a:rect l="l" t="t" r="r" b="b"/>
            <a:pathLst>
              <a:path w="339725" h="175894">
                <a:moveTo>
                  <a:pt x="319514" y="66039"/>
                </a:moveTo>
                <a:lnTo>
                  <a:pt x="290702" y="66039"/>
                </a:lnTo>
                <a:lnTo>
                  <a:pt x="293877" y="67310"/>
                </a:lnTo>
                <a:lnTo>
                  <a:pt x="297688" y="72389"/>
                </a:lnTo>
                <a:lnTo>
                  <a:pt x="298703" y="76581"/>
                </a:lnTo>
                <a:lnTo>
                  <a:pt x="298576" y="85725"/>
                </a:lnTo>
                <a:lnTo>
                  <a:pt x="298301" y="87884"/>
                </a:lnTo>
                <a:lnTo>
                  <a:pt x="297052" y="95250"/>
                </a:lnTo>
                <a:lnTo>
                  <a:pt x="295783" y="101092"/>
                </a:lnTo>
                <a:lnTo>
                  <a:pt x="293750" y="108965"/>
                </a:lnTo>
                <a:lnTo>
                  <a:pt x="288289" y="130683"/>
                </a:lnTo>
                <a:lnTo>
                  <a:pt x="285496" y="141224"/>
                </a:lnTo>
                <a:lnTo>
                  <a:pt x="284099" y="149225"/>
                </a:lnTo>
                <a:lnTo>
                  <a:pt x="284183" y="160909"/>
                </a:lnTo>
                <a:lnTo>
                  <a:pt x="285750" y="165608"/>
                </a:lnTo>
                <a:lnTo>
                  <a:pt x="288925" y="169545"/>
                </a:lnTo>
                <a:lnTo>
                  <a:pt x="292226" y="173482"/>
                </a:lnTo>
                <a:lnTo>
                  <a:pt x="296544" y="175387"/>
                </a:lnTo>
                <a:lnTo>
                  <a:pt x="308863" y="175387"/>
                </a:lnTo>
                <a:lnTo>
                  <a:pt x="314960" y="173609"/>
                </a:lnTo>
                <a:lnTo>
                  <a:pt x="325754" y="166370"/>
                </a:lnTo>
                <a:lnTo>
                  <a:pt x="331836" y="160909"/>
                </a:lnTo>
                <a:lnTo>
                  <a:pt x="309625" y="160909"/>
                </a:lnTo>
                <a:lnTo>
                  <a:pt x="307848" y="160147"/>
                </a:lnTo>
                <a:lnTo>
                  <a:pt x="306831" y="158623"/>
                </a:lnTo>
                <a:lnTo>
                  <a:pt x="305688" y="157225"/>
                </a:lnTo>
                <a:lnTo>
                  <a:pt x="305180" y="154812"/>
                </a:lnTo>
                <a:lnTo>
                  <a:pt x="305180" y="147574"/>
                </a:lnTo>
                <a:lnTo>
                  <a:pt x="306324" y="141224"/>
                </a:lnTo>
                <a:lnTo>
                  <a:pt x="308610" y="132080"/>
                </a:lnTo>
                <a:lnTo>
                  <a:pt x="319150" y="89408"/>
                </a:lnTo>
                <a:lnTo>
                  <a:pt x="320421" y="81914"/>
                </a:lnTo>
                <a:lnTo>
                  <a:pt x="320421" y="68707"/>
                </a:lnTo>
                <a:lnTo>
                  <a:pt x="319514" y="66039"/>
                </a:lnTo>
                <a:close/>
              </a:path>
              <a:path w="339725" h="175894">
                <a:moveTo>
                  <a:pt x="183261" y="65659"/>
                </a:moveTo>
                <a:lnTo>
                  <a:pt x="159258" y="65659"/>
                </a:lnTo>
                <a:lnTo>
                  <a:pt x="160909" y="66421"/>
                </a:lnTo>
                <a:lnTo>
                  <a:pt x="163067" y="69342"/>
                </a:lnTo>
                <a:lnTo>
                  <a:pt x="163480" y="70993"/>
                </a:lnTo>
                <a:lnTo>
                  <a:pt x="163578" y="80263"/>
                </a:lnTo>
                <a:lnTo>
                  <a:pt x="162687" y="85725"/>
                </a:lnTo>
                <a:lnTo>
                  <a:pt x="160821" y="94107"/>
                </a:lnTo>
                <a:lnTo>
                  <a:pt x="142621" y="173355"/>
                </a:lnTo>
                <a:lnTo>
                  <a:pt x="164337" y="173355"/>
                </a:lnTo>
                <a:lnTo>
                  <a:pt x="176384" y="118490"/>
                </a:lnTo>
                <a:lnTo>
                  <a:pt x="177926" y="111251"/>
                </a:lnTo>
                <a:lnTo>
                  <a:pt x="180212" y="104775"/>
                </a:lnTo>
                <a:lnTo>
                  <a:pt x="185292" y="94107"/>
                </a:lnTo>
                <a:lnTo>
                  <a:pt x="188975" y="88519"/>
                </a:lnTo>
                <a:lnTo>
                  <a:pt x="191560" y="85217"/>
                </a:lnTo>
                <a:lnTo>
                  <a:pt x="181863" y="85217"/>
                </a:lnTo>
                <a:lnTo>
                  <a:pt x="180339" y="84709"/>
                </a:lnTo>
                <a:lnTo>
                  <a:pt x="182244" y="79501"/>
                </a:lnTo>
                <a:lnTo>
                  <a:pt x="183234" y="74802"/>
                </a:lnTo>
                <a:lnTo>
                  <a:pt x="183261" y="65659"/>
                </a:lnTo>
                <a:close/>
              </a:path>
              <a:path w="339725" h="175894">
                <a:moveTo>
                  <a:pt x="251523" y="66039"/>
                </a:moveTo>
                <a:lnTo>
                  <a:pt x="221868" y="66039"/>
                </a:lnTo>
                <a:lnTo>
                  <a:pt x="225298" y="67310"/>
                </a:lnTo>
                <a:lnTo>
                  <a:pt x="227437" y="69976"/>
                </a:lnTo>
                <a:lnTo>
                  <a:pt x="229488" y="72389"/>
                </a:lnTo>
                <a:lnTo>
                  <a:pt x="230598" y="76581"/>
                </a:lnTo>
                <a:lnTo>
                  <a:pt x="230588" y="85725"/>
                </a:lnTo>
                <a:lnTo>
                  <a:pt x="230250" y="88646"/>
                </a:lnTo>
                <a:lnTo>
                  <a:pt x="228980" y="96012"/>
                </a:lnTo>
                <a:lnTo>
                  <a:pt x="227837" y="101853"/>
                </a:lnTo>
                <a:lnTo>
                  <a:pt x="223925" y="118999"/>
                </a:lnTo>
                <a:lnTo>
                  <a:pt x="211581" y="173355"/>
                </a:lnTo>
                <a:lnTo>
                  <a:pt x="233299" y="173355"/>
                </a:lnTo>
                <a:lnTo>
                  <a:pt x="244728" y="118490"/>
                </a:lnTo>
                <a:lnTo>
                  <a:pt x="246506" y="110744"/>
                </a:lnTo>
                <a:lnTo>
                  <a:pt x="262988" y="81534"/>
                </a:lnTo>
                <a:lnTo>
                  <a:pt x="252475" y="81534"/>
                </a:lnTo>
                <a:lnTo>
                  <a:pt x="252602" y="69342"/>
                </a:lnTo>
                <a:lnTo>
                  <a:pt x="251523" y="66039"/>
                </a:lnTo>
                <a:close/>
              </a:path>
              <a:path w="339725" h="175894">
                <a:moveTo>
                  <a:pt x="332104" y="146176"/>
                </a:moveTo>
                <a:lnTo>
                  <a:pt x="314451" y="160909"/>
                </a:lnTo>
                <a:lnTo>
                  <a:pt x="331836" y="160909"/>
                </a:lnTo>
                <a:lnTo>
                  <a:pt x="332098" y="160655"/>
                </a:lnTo>
                <a:lnTo>
                  <a:pt x="339216" y="153162"/>
                </a:lnTo>
                <a:lnTo>
                  <a:pt x="332104" y="146176"/>
                </a:lnTo>
                <a:close/>
              </a:path>
              <a:path w="339725" h="175894">
                <a:moveTo>
                  <a:pt x="235965" y="51308"/>
                </a:moveTo>
                <a:lnTo>
                  <a:pt x="220217" y="51308"/>
                </a:lnTo>
                <a:lnTo>
                  <a:pt x="212471" y="54101"/>
                </a:lnTo>
                <a:lnTo>
                  <a:pt x="181863" y="85217"/>
                </a:lnTo>
                <a:lnTo>
                  <a:pt x="191560" y="85217"/>
                </a:lnTo>
                <a:lnTo>
                  <a:pt x="198119" y="76835"/>
                </a:lnTo>
                <a:lnTo>
                  <a:pt x="202437" y="72644"/>
                </a:lnTo>
                <a:lnTo>
                  <a:pt x="210565" y="67310"/>
                </a:lnTo>
                <a:lnTo>
                  <a:pt x="214249" y="66039"/>
                </a:lnTo>
                <a:lnTo>
                  <a:pt x="251523" y="66039"/>
                </a:lnTo>
                <a:lnTo>
                  <a:pt x="250443" y="62737"/>
                </a:lnTo>
                <a:lnTo>
                  <a:pt x="242062" y="53594"/>
                </a:lnTo>
                <a:lnTo>
                  <a:pt x="235965" y="51308"/>
                </a:lnTo>
                <a:close/>
              </a:path>
              <a:path w="339725" h="175894">
                <a:moveTo>
                  <a:pt x="303911" y="51308"/>
                </a:moveTo>
                <a:lnTo>
                  <a:pt x="288543" y="51308"/>
                </a:lnTo>
                <a:lnTo>
                  <a:pt x="281177" y="53848"/>
                </a:lnTo>
                <a:lnTo>
                  <a:pt x="252475" y="81534"/>
                </a:lnTo>
                <a:lnTo>
                  <a:pt x="262988" y="81534"/>
                </a:lnTo>
                <a:lnTo>
                  <a:pt x="266826" y="76708"/>
                </a:lnTo>
                <a:lnTo>
                  <a:pt x="271017" y="72644"/>
                </a:lnTo>
                <a:lnTo>
                  <a:pt x="275081" y="69976"/>
                </a:lnTo>
                <a:lnTo>
                  <a:pt x="279018" y="67310"/>
                </a:lnTo>
                <a:lnTo>
                  <a:pt x="282828" y="66039"/>
                </a:lnTo>
                <a:lnTo>
                  <a:pt x="319514" y="66039"/>
                </a:lnTo>
                <a:lnTo>
                  <a:pt x="318262" y="62357"/>
                </a:lnTo>
                <a:lnTo>
                  <a:pt x="314071" y="58038"/>
                </a:lnTo>
                <a:lnTo>
                  <a:pt x="309879" y="53594"/>
                </a:lnTo>
                <a:lnTo>
                  <a:pt x="303911" y="51308"/>
                </a:lnTo>
                <a:close/>
              </a:path>
              <a:path w="339725" h="175894">
                <a:moveTo>
                  <a:pt x="171450" y="51181"/>
                </a:moveTo>
                <a:lnTo>
                  <a:pt x="159765" y="51181"/>
                </a:lnTo>
                <a:lnTo>
                  <a:pt x="153924" y="52959"/>
                </a:lnTo>
                <a:lnTo>
                  <a:pt x="148589" y="56514"/>
                </a:lnTo>
                <a:lnTo>
                  <a:pt x="143383" y="60071"/>
                </a:lnTo>
                <a:lnTo>
                  <a:pt x="137033" y="65659"/>
                </a:lnTo>
                <a:lnTo>
                  <a:pt x="129666" y="73406"/>
                </a:lnTo>
                <a:lnTo>
                  <a:pt x="136778" y="80390"/>
                </a:lnTo>
                <a:lnTo>
                  <a:pt x="141859" y="74802"/>
                </a:lnTo>
                <a:lnTo>
                  <a:pt x="145796" y="70993"/>
                </a:lnTo>
                <a:lnTo>
                  <a:pt x="148589" y="68834"/>
                </a:lnTo>
                <a:lnTo>
                  <a:pt x="151511" y="66675"/>
                </a:lnTo>
                <a:lnTo>
                  <a:pt x="154304" y="65659"/>
                </a:lnTo>
                <a:lnTo>
                  <a:pt x="183261" y="65659"/>
                </a:lnTo>
                <a:lnTo>
                  <a:pt x="183261" y="64388"/>
                </a:lnTo>
                <a:lnTo>
                  <a:pt x="181737" y="59817"/>
                </a:lnTo>
                <a:lnTo>
                  <a:pt x="175640" y="52959"/>
                </a:lnTo>
                <a:lnTo>
                  <a:pt x="171450" y="51181"/>
                </a:lnTo>
                <a:close/>
              </a:path>
              <a:path w="339725" h="175894">
                <a:moveTo>
                  <a:pt x="92467" y="11557"/>
                </a:moveTo>
                <a:lnTo>
                  <a:pt x="56768" y="11557"/>
                </a:lnTo>
                <a:lnTo>
                  <a:pt x="61975" y="12953"/>
                </a:lnTo>
                <a:lnTo>
                  <a:pt x="66166" y="15621"/>
                </a:lnTo>
                <a:lnTo>
                  <a:pt x="70358" y="18414"/>
                </a:lnTo>
                <a:lnTo>
                  <a:pt x="73405" y="22225"/>
                </a:lnTo>
                <a:lnTo>
                  <a:pt x="77469" y="31876"/>
                </a:lnTo>
                <a:lnTo>
                  <a:pt x="78359" y="37337"/>
                </a:lnTo>
                <a:lnTo>
                  <a:pt x="78285" y="48387"/>
                </a:lnTo>
                <a:lnTo>
                  <a:pt x="77977" y="51562"/>
                </a:lnTo>
                <a:lnTo>
                  <a:pt x="76962" y="55372"/>
                </a:lnTo>
                <a:lnTo>
                  <a:pt x="75946" y="59309"/>
                </a:lnTo>
                <a:lnTo>
                  <a:pt x="52990" y="93726"/>
                </a:lnTo>
                <a:lnTo>
                  <a:pt x="40512" y="107823"/>
                </a:lnTo>
                <a:lnTo>
                  <a:pt x="32587" y="116867"/>
                </a:lnTo>
                <a:lnTo>
                  <a:pt x="6286" y="154050"/>
                </a:lnTo>
                <a:lnTo>
                  <a:pt x="0" y="167386"/>
                </a:lnTo>
                <a:lnTo>
                  <a:pt x="0" y="173355"/>
                </a:lnTo>
                <a:lnTo>
                  <a:pt x="103250" y="173355"/>
                </a:lnTo>
                <a:lnTo>
                  <a:pt x="104431" y="153288"/>
                </a:lnTo>
                <a:lnTo>
                  <a:pt x="24511" y="153288"/>
                </a:lnTo>
                <a:lnTo>
                  <a:pt x="30916" y="143456"/>
                </a:lnTo>
                <a:lnTo>
                  <a:pt x="38893" y="132826"/>
                </a:lnTo>
                <a:lnTo>
                  <a:pt x="48442" y="121410"/>
                </a:lnTo>
                <a:lnTo>
                  <a:pt x="59562" y="109220"/>
                </a:lnTo>
                <a:lnTo>
                  <a:pt x="66161" y="102221"/>
                </a:lnTo>
                <a:lnTo>
                  <a:pt x="71675" y="96281"/>
                </a:lnTo>
                <a:lnTo>
                  <a:pt x="76118" y="91414"/>
                </a:lnTo>
                <a:lnTo>
                  <a:pt x="79501" y="87630"/>
                </a:lnTo>
                <a:lnTo>
                  <a:pt x="83438" y="83312"/>
                </a:lnTo>
                <a:lnTo>
                  <a:pt x="102742" y="48387"/>
                </a:lnTo>
                <a:lnTo>
                  <a:pt x="103124" y="44323"/>
                </a:lnTo>
                <a:lnTo>
                  <a:pt x="103124" y="39877"/>
                </a:lnTo>
                <a:lnTo>
                  <a:pt x="102383" y="30734"/>
                </a:lnTo>
                <a:lnTo>
                  <a:pt x="100155" y="22733"/>
                </a:lnTo>
                <a:lnTo>
                  <a:pt x="96426" y="15875"/>
                </a:lnTo>
                <a:lnTo>
                  <a:pt x="92467" y="11557"/>
                </a:lnTo>
                <a:close/>
              </a:path>
              <a:path w="339725" h="175894">
                <a:moveTo>
                  <a:pt x="105410" y="136651"/>
                </a:moveTo>
                <a:lnTo>
                  <a:pt x="94741" y="136651"/>
                </a:lnTo>
                <a:lnTo>
                  <a:pt x="92328" y="143510"/>
                </a:lnTo>
                <a:lnTo>
                  <a:pt x="90550" y="147320"/>
                </a:lnTo>
                <a:lnTo>
                  <a:pt x="75946" y="153288"/>
                </a:lnTo>
                <a:lnTo>
                  <a:pt x="104431" y="153288"/>
                </a:lnTo>
                <a:lnTo>
                  <a:pt x="105410" y="136651"/>
                </a:lnTo>
                <a:close/>
              </a:path>
              <a:path w="339725" h="175894">
                <a:moveTo>
                  <a:pt x="56006" y="0"/>
                </a:moveTo>
                <a:lnTo>
                  <a:pt x="48894" y="0"/>
                </a:lnTo>
                <a:lnTo>
                  <a:pt x="41021" y="1015"/>
                </a:lnTo>
                <a:lnTo>
                  <a:pt x="3683" y="13462"/>
                </a:lnTo>
                <a:lnTo>
                  <a:pt x="3683" y="37592"/>
                </a:lnTo>
                <a:lnTo>
                  <a:pt x="18923" y="37592"/>
                </a:lnTo>
                <a:lnTo>
                  <a:pt x="23971" y="26183"/>
                </a:lnTo>
                <a:lnTo>
                  <a:pt x="30924" y="18049"/>
                </a:lnTo>
                <a:lnTo>
                  <a:pt x="39782" y="13178"/>
                </a:lnTo>
                <a:lnTo>
                  <a:pt x="50546" y="11557"/>
                </a:lnTo>
                <a:lnTo>
                  <a:pt x="92467" y="11557"/>
                </a:lnTo>
                <a:lnTo>
                  <a:pt x="91186" y="10160"/>
                </a:lnTo>
                <a:lnTo>
                  <a:pt x="84546" y="5732"/>
                </a:lnTo>
                <a:lnTo>
                  <a:pt x="76453" y="2555"/>
                </a:lnTo>
                <a:lnTo>
                  <a:pt x="66932" y="640"/>
                </a:lnTo>
                <a:lnTo>
                  <a:pt x="56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7053" y="731182"/>
            <a:ext cx="227923" cy="12886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406223" y="1059688"/>
            <a:ext cx="767080" cy="428413"/>
            <a:chOff x="6304667" y="794766"/>
            <a:chExt cx="575310" cy="321310"/>
          </a:xfrm>
        </p:grpSpPr>
        <p:sp>
          <p:nvSpPr>
            <p:cNvPr id="18" name="object 18"/>
            <p:cNvSpPr/>
            <p:nvPr/>
          </p:nvSpPr>
          <p:spPr>
            <a:xfrm>
              <a:off x="6304667" y="805180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09" h="311150">
                  <a:moveTo>
                    <a:pt x="493516" y="0"/>
                  </a:moveTo>
                  <a:lnTo>
                    <a:pt x="490341" y="10287"/>
                  </a:lnTo>
                  <a:lnTo>
                    <a:pt x="504652" y="17690"/>
                  </a:lnTo>
                  <a:lnTo>
                    <a:pt x="517106" y="28463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2" y="268047"/>
                  </a:lnTo>
                  <a:lnTo>
                    <a:pt x="490341" y="300355"/>
                  </a:lnTo>
                  <a:lnTo>
                    <a:pt x="493516" y="310642"/>
                  </a:lnTo>
                  <a:lnTo>
                    <a:pt x="528218" y="292163"/>
                  </a:lnTo>
                  <a:lnTo>
                    <a:pt x="553968" y="257302"/>
                  </a:lnTo>
                  <a:lnTo>
                    <a:pt x="569858" y="210264"/>
                  </a:lnTo>
                  <a:lnTo>
                    <a:pt x="575177" y="155321"/>
                  </a:lnTo>
                  <a:lnTo>
                    <a:pt x="573845" y="126867"/>
                  </a:lnTo>
                  <a:lnTo>
                    <a:pt x="563229" y="75864"/>
                  </a:lnTo>
                  <a:lnTo>
                    <a:pt x="542200" y="33861"/>
                  </a:lnTo>
                  <a:lnTo>
                    <a:pt x="511998" y="7191"/>
                  </a:lnTo>
                  <a:lnTo>
                    <a:pt x="493516" y="0"/>
                  </a:lnTo>
                  <a:close/>
                </a:path>
                <a:path w="575309" h="311150">
                  <a:moveTo>
                    <a:pt x="81655" y="0"/>
                  </a:moveTo>
                  <a:lnTo>
                    <a:pt x="46904" y="18478"/>
                  </a:lnTo>
                  <a:lnTo>
                    <a:pt x="21203" y="53340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16" y="276780"/>
                  </a:lnTo>
                  <a:lnTo>
                    <a:pt x="63154" y="303450"/>
                  </a:lnTo>
                  <a:lnTo>
                    <a:pt x="81655" y="310642"/>
                  </a:lnTo>
                  <a:lnTo>
                    <a:pt x="84703" y="300355"/>
                  </a:lnTo>
                  <a:lnTo>
                    <a:pt x="70465" y="292951"/>
                  </a:lnTo>
                  <a:lnTo>
                    <a:pt x="58048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1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6" y="42594"/>
                  </a:lnTo>
                  <a:lnTo>
                    <a:pt x="84703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0165" y="911733"/>
              <a:ext cx="129286" cy="1242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5519" y="794766"/>
              <a:ext cx="197992" cy="176403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9366164" y="1269406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22" name="object 22"/>
          <p:cNvGrpSpPr/>
          <p:nvPr/>
        </p:nvGrpSpPr>
        <p:grpSpPr>
          <a:xfrm>
            <a:off x="9748858" y="1059688"/>
            <a:ext cx="784013" cy="394547"/>
            <a:chOff x="7311643" y="794766"/>
            <a:chExt cx="588010" cy="29591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1643" y="911860"/>
              <a:ext cx="139191" cy="1767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9918" y="794766"/>
              <a:ext cx="197992" cy="1764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6105" y="852424"/>
              <a:ext cx="79248" cy="2382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8754" y="818261"/>
              <a:ext cx="80518" cy="120396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93070" y="3630845"/>
            <a:ext cx="283463" cy="192871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230798" y="3650149"/>
            <a:ext cx="244687" cy="109220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31269" y="3630845"/>
            <a:ext cx="283464" cy="19287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00352" y="4463965"/>
            <a:ext cx="180001" cy="28684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2154598" y="4577249"/>
            <a:ext cx="244687" cy="109220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62352" y="4463965"/>
            <a:ext cx="180000" cy="286849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2891198" y="4618251"/>
            <a:ext cx="244687" cy="27093"/>
          </a:xfrm>
          <a:custGeom>
            <a:avLst/>
            <a:gdLst/>
            <a:ahLst/>
            <a:cxnLst/>
            <a:rect l="l" t="t" r="r" b="b"/>
            <a:pathLst>
              <a:path w="183514" h="20320">
                <a:moveTo>
                  <a:pt x="183349" y="0"/>
                </a:moveTo>
                <a:lnTo>
                  <a:pt x="0" y="0"/>
                </a:lnTo>
                <a:lnTo>
                  <a:pt x="0" y="19794"/>
                </a:lnTo>
                <a:lnTo>
                  <a:pt x="183349" y="19794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34" name="object 34"/>
          <p:cNvSpPr txBox="1"/>
          <p:nvPr/>
        </p:nvSpPr>
        <p:spPr>
          <a:xfrm>
            <a:off x="1156970" y="5006763"/>
            <a:ext cx="192193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3200" dirty="0">
                <a:latin typeface="Cambria Math"/>
                <a:cs typeface="Cambria Math"/>
              </a:rPr>
              <a:t>}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903213" y="3185330"/>
            <a:ext cx="227921" cy="128861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3056298" y="2781300"/>
            <a:ext cx="4867487" cy="2623819"/>
            <a:chOff x="2292223" y="2085975"/>
            <a:chExt cx="3650615" cy="1967864"/>
          </a:xfrm>
        </p:grpSpPr>
        <p:sp>
          <p:nvSpPr>
            <p:cNvPr id="37" name="object 37"/>
            <p:cNvSpPr/>
            <p:nvPr/>
          </p:nvSpPr>
          <p:spPr>
            <a:xfrm>
              <a:off x="2292223" y="2555620"/>
              <a:ext cx="3123565" cy="644525"/>
            </a:xfrm>
            <a:custGeom>
              <a:avLst/>
              <a:gdLst/>
              <a:ahLst/>
              <a:cxnLst/>
              <a:rect l="l" t="t" r="r" b="b"/>
              <a:pathLst>
                <a:path w="3123565" h="644525">
                  <a:moveTo>
                    <a:pt x="183349" y="212750"/>
                  </a:moveTo>
                  <a:lnTo>
                    <a:pt x="0" y="212750"/>
                  </a:lnTo>
                  <a:lnTo>
                    <a:pt x="0" y="232537"/>
                  </a:lnTo>
                  <a:lnTo>
                    <a:pt x="183349" y="232537"/>
                  </a:lnTo>
                  <a:lnTo>
                    <a:pt x="183349" y="212750"/>
                  </a:lnTo>
                  <a:close/>
                </a:path>
                <a:path w="3123565" h="644525">
                  <a:moveTo>
                    <a:pt x="2767076" y="233172"/>
                  </a:moveTo>
                  <a:lnTo>
                    <a:pt x="2548001" y="233172"/>
                  </a:lnTo>
                  <a:lnTo>
                    <a:pt x="2548001" y="252222"/>
                  </a:lnTo>
                  <a:lnTo>
                    <a:pt x="2767076" y="252222"/>
                  </a:lnTo>
                  <a:lnTo>
                    <a:pt x="2767076" y="233172"/>
                  </a:lnTo>
                  <a:close/>
                </a:path>
                <a:path w="3123565" h="644525">
                  <a:moveTo>
                    <a:pt x="2872613" y="511175"/>
                  </a:moveTo>
                  <a:lnTo>
                    <a:pt x="2853944" y="511175"/>
                  </a:lnTo>
                  <a:lnTo>
                    <a:pt x="2849626" y="531241"/>
                  </a:lnTo>
                  <a:lnTo>
                    <a:pt x="2868041" y="531241"/>
                  </a:lnTo>
                  <a:lnTo>
                    <a:pt x="2872613" y="511175"/>
                  </a:lnTo>
                  <a:close/>
                </a:path>
                <a:path w="3123565" h="644525">
                  <a:moveTo>
                    <a:pt x="2876042" y="626618"/>
                  </a:moveTo>
                  <a:lnTo>
                    <a:pt x="2869819" y="620395"/>
                  </a:lnTo>
                  <a:lnTo>
                    <a:pt x="2866263" y="624205"/>
                  </a:lnTo>
                  <a:lnTo>
                    <a:pt x="2864739" y="625729"/>
                  </a:lnTo>
                  <a:lnTo>
                    <a:pt x="2854706" y="631952"/>
                  </a:lnTo>
                  <a:lnTo>
                    <a:pt x="2851658" y="631952"/>
                  </a:lnTo>
                  <a:lnTo>
                    <a:pt x="2850261" y="631444"/>
                  </a:lnTo>
                  <a:lnTo>
                    <a:pt x="2849245" y="630428"/>
                  </a:lnTo>
                  <a:lnTo>
                    <a:pt x="2848229" y="629285"/>
                  </a:lnTo>
                  <a:lnTo>
                    <a:pt x="2847848" y="627634"/>
                  </a:lnTo>
                  <a:lnTo>
                    <a:pt x="2847975" y="621538"/>
                  </a:lnTo>
                  <a:lnTo>
                    <a:pt x="2848356" y="619379"/>
                  </a:lnTo>
                  <a:lnTo>
                    <a:pt x="2848610" y="617220"/>
                  </a:lnTo>
                  <a:lnTo>
                    <a:pt x="2849245" y="614299"/>
                  </a:lnTo>
                  <a:lnTo>
                    <a:pt x="2850134" y="610616"/>
                  </a:lnTo>
                  <a:lnTo>
                    <a:pt x="2863850" y="548767"/>
                  </a:lnTo>
                  <a:lnTo>
                    <a:pt x="2859405" y="548767"/>
                  </a:lnTo>
                  <a:lnTo>
                    <a:pt x="2832354" y="549783"/>
                  </a:lnTo>
                  <a:lnTo>
                    <a:pt x="2831211" y="556006"/>
                  </a:lnTo>
                  <a:lnTo>
                    <a:pt x="2835275" y="556133"/>
                  </a:lnTo>
                  <a:lnTo>
                    <a:pt x="2838069" y="556768"/>
                  </a:lnTo>
                  <a:lnTo>
                    <a:pt x="2839720" y="557911"/>
                  </a:lnTo>
                  <a:lnTo>
                    <a:pt x="2841244" y="559054"/>
                  </a:lnTo>
                  <a:lnTo>
                    <a:pt x="2842133" y="560832"/>
                  </a:lnTo>
                  <a:lnTo>
                    <a:pt x="2842260" y="563245"/>
                  </a:lnTo>
                  <a:lnTo>
                    <a:pt x="2842260" y="564896"/>
                  </a:lnTo>
                  <a:lnTo>
                    <a:pt x="2842006" y="565912"/>
                  </a:lnTo>
                  <a:lnTo>
                    <a:pt x="2841752" y="568833"/>
                  </a:lnTo>
                  <a:lnTo>
                    <a:pt x="2841244" y="572008"/>
                  </a:lnTo>
                  <a:lnTo>
                    <a:pt x="2840482" y="575691"/>
                  </a:lnTo>
                  <a:lnTo>
                    <a:pt x="2839847" y="579247"/>
                  </a:lnTo>
                  <a:lnTo>
                    <a:pt x="2838958" y="582930"/>
                  </a:lnTo>
                  <a:lnTo>
                    <a:pt x="2837180" y="590550"/>
                  </a:lnTo>
                  <a:lnTo>
                    <a:pt x="2835402" y="598424"/>
                  </a:lnTo>
                  <a:lnTo>
                    <a:pt x="2834386" y="602234"/>
                  </a:lnTo>
                  <a:lnTo>
                    <a:pt x="2833624" y="606044"/>
                  </a:lnTo>
                  <a:lnTo>
                    <a:pt x="2832735" y="609600"/>
                  </a:lnTo>
                  <a:lnTo>
                    <a:pt x="2831973" y="613156"/>
                  </a:lnTo>
                  <a:lnTo>
                    <a:pt x="2831338" y="616458"/>
                  </a:lnTo>
                  <a:lnTo>
                    <a:pt x="2830322" y="622554"/>
                  </a:lnTo>
                  <a:lnTo>
                    <a:pt x="2830207" y="629793"/>
                  </a:lnTo>
                  <a:lnTo>
                    <a:pt x="2830449" y="631952"/>
                  </a:lnTo>
                  <a:lnTo>
                    <a:pt x="2843276" y="644398"/>
                  </a:lnTo>
                  <a:lnTo>
                    <a:pt x="2848229" y="644398"/>
                  </a:lnTo>
                  <a:lnTo>
                    <a:pt x="2870606" y="631952"/>
                  </a:lnTo>
                  <a:lnTo>
                    <a:pt x="2872994" y="629666"/>
                  </a:lnTo>
                  <a:lnTo>
                    <a:pt x="2876042" y="626618"/>
                  </a:lnTo>
                  <a:close/>
                </a:path>
                <a:path w="3123565" h="644525">
                  <a:moveTo>
                    <a:pt x="3013710" y="601472"/>
                  </a:moveTo>
                  <a:lnTo>
                    <a:pt x="2906649" y="601472"/>
                  </a:lnTo>
                  <a:lnTo>
                    <a:pt x="2906649" y="615696"/>
                  </a:lnTo>
                  <a:lnTo>
                    <a:pt x="3013710" y="615696"/>
                  </a:lnTo>
                  <a:lnTo>
                    <a:pt x="3013710" y="601472"/>
                  </a:lnTo>
                  <a:close/>
                </a:path>
                <a:path w="3123565" h="644525">
                  <a:moveTo>
                    <a:pt x="3013710" y="560959"/>
                  </a:moveTo>
                  <a:lnTo>
                    <a:pt x="2906649" y="560959"/>
                  </a:lnTo>
                  <a:lnTo>
                    <a:pt x="2906649" y="575183"/>
                  </a:lnTo>
                  <a:lnTo>
                    <a:pt x="3013710" y="575183"/>
                  </a:lnTo>
                  <a:lnTo>
                    <a:pt x="3013710" y="560959"/>
                  </a:lnTo>
                  <a:close/>
                </a:path>
                <a:path w="3123565" h="644525">
                  <a:moveTo>
                    <a:pt x="3123565" y="398907"/>
                  </a:moveTo>
                  <a:lnTo>
                    <a:pt x="3105023" y="398907"/>
                  </a:lnTo>
                  <a:lnTo>
                    <a:pt x="3102127" y="414959"/>
                  </a:lnTo>
                  <a:lnTo>
                    <a:pt x="3098990" y="427888"/>
                  </a:lnTo>
                  <a:lnTo>
                    <a:pt x="3095548" y="437680"/>
                  </a:lnTo>
                  <a:lnTo>
                    <a:pt x="3091815" y="444373"/>
                  </a:lnTo>
                  <a:lnTo>
                    <a:pt x="3086735" y="451104"/>
                  </a:lnTo>
                  <a:lnTo>
                    <a:pt x="3079369" y="454533"/>
                  </a:lnTo>
                  <a:lnTo>
                    <a:pt x="2851912" y="454533"/>
                  </a:lnTo>
                  <a:lnTo>
                    <a:pt x="3013583" y="234950"/>
                  </a:lnTo>
                  <a:lnTo>
                    <a:pt x="3013583" y="219837"/>
                  </a:lnTo>
                  <a:lnTo>
                    <a:pt x="2863850" y="16383"/>
                  </a:lnTo>
                  <a:lnTo>
                    <a:pt x="3061970" y="16383"/>
                  </a:lnTo>
                  <a:lnTo>
                    <a:pt x="3092640" y="40436"/>
                  </a:lnTo>
                  <a:lnTo>
                    <a:pt x="3100324" y="74295"/>
                  </a:lnTo>
                  <a:lnTo>
                    <a:pt x="3116834" y="74295"/>
                  </a:lnTo>
                  <a:lnTo>
                    <a:pt x="3116834" y="0"/>
                  </a:lnTo>
                  <a:lnTo>
                    <a:pt x="2813558" y="0"/>
                  </a:lnTo>
                  <a:lnTo>
                    <a:pt x="2813558" y="11811"/>
                  </a:lnTo>
                  <a:lnTo>
                    <a:pt x="2984373" y="240030"/>
                  </a:lnTo>
                  <a:lnTo>
                    <a:pt x="2808478" y="478536"/>
                  </a:lnTo>
                  <a:lnTo>
                    <a:pt x="2808478" y="490982"/>
                  </a:lnTo>
                  <a:lnTo>
                    <a:pt x="3117215" y="490982"/>
                  </a:lnTo>
                  <a:lnTo>
                    <a:pt x="3123565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43017" y="3078607"/>
              <a:ext cx="78867" cy="11976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00676" y="2510536"/>
              <a:ext cx="99949" cy="17348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3272" y="2923794"/>
              <a:ext cx="209550" cy="12420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57069" y="2085975"/>
              <a:ext cx="2594864" cy="19290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62905" y="2693034"/>
              <a:ext cx="479552" cy="26428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2257" y="2636266"/>
              <a:ext cx="420496" cy="2667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35779" y="3777107"/>
              <a:ext cx="209550" cy="12421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93310" y="3363975"/>
              <a:ext cx="99949" cy="17335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093208" y="3408933"/>
              <a:ext cx="315595" cy="644525"/>
            </a:xfrm>
            <a:custGeom>
              <a:avLst/>
              <a:gdLst/>
              <a:ahLst/>
              <a:cxnLst/>
              <a:rect l="l" t="t" r="r" b="b"/>
              <a:pathLst>
                <a:path w="315595" h="644525">
                  <a:moveTo>
                    <a:pt x="64135" y="511251"/>
                  </a:moveTo>
                  <a:lnTo>
                    <a:pt x="45593" y="511251"/>
                  </a:lnTo>
                  <a:lnTo>
                    <a:pt x="41148" y="531253"/>
                  </a:lnTo>
                  <a:lnTo>
                    <a:pt x="59563" y="531253"/>
                  </a:lnTo>
                  <a:lnTo>
                    <a:pt x="64135" y="511251"/>
                  </a:lnTo>
                  <a:close/>
                </a:path>
                <a:path w="315595" h="644525">
                  <a:moveTo>
                    <a:pt x="67691" y="626592"/>
                  </a:moveTo>
                  <a:lnTo>
                    <a:pt x="61341" y="620458"/>
                  </a:lnTo>
                  <a:lnTo>
                    <a:pt x="57785" y="624255"/>
                  </a:lnTo>
                  <a:lnTo>
                    <a:pt x="54737" y="627164"/>
                  </a:lnTo>
                  <a:lnTo>
                    <a:pt x="46228" y="631990"/>
                  </a:lnTo>
                  <a:lnTo>
                    <a:pt x="43307" y="631990"/>
                  </a:lnTo>
                  <a:lnTo>
                    <a:pt x="41783" y="631456"/>
                  </a:lnTo>
                  <a:lnTo>
                    <a:pt x="40894" y="630402"/>
                  </a:lnTo>
                  <a:lnTo>
                    <a:pt x="39878" y="629348"/>
                  </a:lnTo>
                  <a:lnTo>
                    <a:pt x="39370" y="627646"/>
                  </a:lnTo>
                  <a:lnTo>
                    <a:pt x="39370" y="623557"/>
                  </a:lnTo>
                  <a:lnTo>
                    <a:pt x="39878" y="619429"/>
                  </a:lnTo>
                  <a:lnTo>
                    <a:pt x="40259" y="617258"/>
                  </a:lnTo>
                  <a:lnTo>
                    <a:pt x="40894" y="614349"/>
                  </a:lnTo>
                  <a:lnTo>
                    <a:pt x="41783" y="610692"/>
                  </a:lnTo>
                  <a:lnTo>
                    <a:pt x="55499" y="548741"/>
                  </a:lnTo>
                  <a:lnTo>
                    <a:pt x="50927" y="548741"/>
                  </a:lnTo>
                  <a:lnTo>
                    <a:pt x="24003" y="549757"/>
                  </a:lnTo>
                  <a:lnTo>
                    <a:pt x="22860" y="556082"/>
                  </a:lnTo>
                  <a:lnTo>
                    <a:pt x="26924" y="556209"/>
                  </a:lnTo>
                  <a:lnTo>
                    <a:pt x="29718" y="556831"/>
                  </a:lnTo>
                  <a:lnTo>
                    <a:pt x="31242" y="557949"/>
                  </a:lnTo>
                  <a:lnTo>
                    <a:pt x="32893" y="559066"/>
                  </a:lnTo>
                  <a:lnTo>
                    <a:pt x="33655" y="560832"/>
                  </a:lnTo>
                  <a:lnTo>
                    <a:pt x="33655" y="565950"/>
                  </a:lnTo>
                  <a:lnTo>
                    <a:pt x="33274" y="568858"/>
                  </a:lnTo>
                  <a:lnTo>
                    <a:pt x="32766" y="572096"/>
                  </a:lnTo>
                  <a:lnTo>
                    <a:pt x="32131" y="575665"/>
                  </a:lnTo>
                  <a:lnTo>
                    <a:pt x="31369" y="579234"/>
                  </a:lnTo>
                  <a:lnTo>
                    <a:pt x="30607" y="582942"/>
                  </a:lnTo>
                  <a:lnTo>
                    <a:pt x="28829" y="590626"/>
                  </a:lnTo>
                  <a:lnTo>
                    <a:pt x="27813" y="594499"/>
                  </a:lnTo>
                  <a:lnTo>
                    <a:pt x="26035" y="602310"/>
                  </a:lnTo>
                  <a:lnTo>
                    <a:pt x="21793" y="630224"/>
                  </a:lnTo>
                  <a:lnTo>
                    <a:pt x="22098" y="632015"/>
                  </a:lnTo>
                  <a:lnTo>
                    <a:pt x="34925" y="644448"/>
                  </a:lnTo>
                  <a:lnTo>
                    <a:pt x="39751" y="644448"/>
                  </a:lnTo>
                  <a:lnTo>
                    <a:pt x="64516" y="629881"/>
                  </a:lnTo>
                  <a:lnTo>
                    <a:pt x="67691" y="626592"/>
                  </a:lnTo>
                  <a:close/>
                </a:path>
                <a:path w="315595" h="644525">
                  <a:moveTo>
                    <a:pt x="205359" y="601484"/>
                  </a:moveTo>
                  <a:lnTo>
                    <a:pt x="98171" y="601484"/>
                  </a:lnTo>
                  <a:lnTo>
                    <a:pt x="98171" y="615708"/>
                  </a:lnTo>
                  <a:lnTo>
                    <a:pt x="205359" y="615708"/>
                  </a:lnTo>
                  <a:lnTo>
                    <a:pt x="205359" y="601484"/>
                  </a:lnTo>
                  <a:close/>
                </a:path>
                <a:path w="315595" h="644525">
                  <a:moveTo>
                    <a:pt x="205359" y="561022"/>
                  </a:moveTo>
                  <a:lnTo>
                    <a:pt x="98171" y="561022"/>
                  </a:lnTo>
                  <a:lnTo>
                    <a:pt x="98171" y="575246"/>
                  </a:lnTo>
                  <a:lnTo>
                    <a:pt x="205359" y="575246"/>
                  </a:lnTo>
                  <a:lnTo>
                    <a:pt x="205359" y="561022"/>
                  </a:lnTo>
                  <a:close/>
                </a:path>
                <a:path w="315595" h="644525">
                  <a:moveTo>
                    <a:pt x="315214" y="398907"/>
                  </a:moveTo>
                  <a:lnTo>
                    <a:pt x="296672" y="398907"/>
                  </a:lnTo>
                  <a:lnTo>
                    <a:pt x="293763" y="414985"/>
                  </a:lnTo>
                  <a:lnTo>
                    <a:pt x="290588" y="427926"/>
                  </a:lnTo>
                  <a:lnTo>
                    <a:pt x="287147" y="437743"/>
                  </a:lnTo>
                  <a:lnTo>
                    <a:pt x="283464" y="444373"/>
                  </a:lnTo>
                  <a:lnTo>
                    <a:pt x="278384" y="451104"/>
                  </a:lnTo>
                  <a:lnTo>
                    <a:pt x="271018" y="454533"/>
                  </a:lnTo>
                  <a:lnTo>
                    <a:pt x="43434" y="454533"/>
                  </a:lnTo>
                  <a:lnTo>
                    <a:pt x="205232" y="235077"/>
                  </a:lnTo>
                  <a:lnTo>
                    <a:pt x="205232" y="219837"/>
                  </a:lnTo>
                  <a:lnTo>
                    <a:pt x="55372" y="16383"/>
                  </a:lnTo>
                  <a:lnTo>
                    <a:pt x="253619" y="16383"/>
                  </a:lnTo>
                  <a:lnTo>
                    <a:pt x="284175" y="40513"/>
                  </a:lnTo>
                  <a:lnTo>
                    <a:pt x="291846" y="74307"/>
                  </a:lnTo>
                  <a:lnTo>
                    <a:pt x="308483" y="74307"/>
                  </a:lnTo>
                  <a:lnTo>
                    <a:pt x="308483" y="0"/>
                  </a:lnTo>
                  <a:lnTo>
                    <a:pt x="5207" y="0"/>
                  </a:lnTo>
                  <a:lnTo>
                    <a:pt x="5207" y="11938"/>
                  </a:lnTo>
                  <a:lnTo>
                    <a:pt x="175895" y="240030"/>
                  </a:lnTo>
                  <a:lnTo>
                    <a:pt x="0" y="478536"/>
                  </a:lnTo>
                  <a:lnTo>
                    <a:pt x="0" y="490969"/>
                  </a:lnTo>
                  <a:lnTo>
                    <a:pt x="308864" y="490969"/>
                  </a:lnTo>
                  <a:lnTo>
                    <a:pt x="315214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5651" y="3931907"/>
              <a:ext cx="78866" cy="1197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70043" y="3242310"/>
              <a:ext cx="170942" cy="966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55412" y="3546347"/>
              <a:ext cx="479678" cy="26428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7995082" y="3513835"/>
            <a:ext cx="754380" cy="428413"/>
            <a:chOff x="5996311" y="2635376"/>
            <a:chExt cx="565785" cy="321310"/>
          </a:xfrm>
        </p:grpSpPr>
        <p:sp>
          <p:nvSpPr>
            <p:cNvPr id="51" name="object 51"/>
            <p:cNvSpPr/>
            <p:nvPr/>
          </p:nvSpPr>
          <p:spPr>
            <a:xfrm>
              <a:off x="5996311" y="2645663"/>
              <a:ext cx="565785" cy="311150"/>
            </a:xfrm>
            <a:custGeom>
              <a:avLst/>
              <a:gdLst/>
              <a:ahLst/>
              <a:cxnLst/>
              <a:rect l="l" t="t" r="r" b="b"/>
              <a:pathLst>
                <a:path w="565784" h="311150">
                  <a:moveTo>
                    <a:pt x="483991" y="0"/>
                  </a:moveTo>
                  <a:lnTo>
                    <a:pt x="480816" y="10413"/>
                  </a:lnTo>
                  <a:lnTo>
                    <a:pt x="495127" y="17799"/>
                  </a:lnTo>
                  <a:lnTo>
                    <a:pt x="507581" y="28543"/>
                  </a:lnTo>
                  <a:lnTo>
                    <a:pt x="533751" y="80583"/>
                  </a:lnTo>
                  <a:lnTo>
                    <a:pt x="541561" y="128260"/>
                  </a:lnTo>
                  <a:lnTo>
                    <a:pt x="542538" y="155575"/>
                  </a:lnTo>
                  <a:lnTo>
                    <a:pt x="541561" y="182743"/>
                  </a:lnTo>
                  <a:lnTo>
                    <a:pt x="533751" y="230316"/>
                  </a:lnTo>
                  <a:lnTo>
                    <a:pt x="518177" y="268174"/>
                  </a:lnTo>
                  <a:lnTo>
                    <a:pt x="480816" y="300481"/>
                  </a:lnTo>
                  <a:lnTo>
                    <a:pt x="483991" y="310769"/>
                  </a:lnTo>
                  <a:lnTo>
                    <a:pt x="518693" y="292274"/>
                  </a:lnTo>
                  <a:lnTo>
                    <a:pt x="544443" y="257302"/>
                  </a:lnTo>
                  <a:lnTo>
                    <a:pt x="560333" y="210327"/>
                  </a:lnTo>
                  <a:lnTo>
                    <a:pt x="565652" y="155448"/>
                  </a:lnTo>
                  <a:lnTo>
                    <a:pt x="564320" y="126940"/>
                  </a:lnTo>
                  <a:lnTo>
                    <a:pt x="553704" y="75973"/>
                  </a:lnTo>
                  <a:lnTo>
                    <a:pt x="532675" y="33968"/>
                  </a:lnTo>
                  <a:lnTo>
                    <a:pt x="502473" y="7211"/>
                  </a:lnTo>
                  <a:lnTo>
                    <a:pt x="483991" y="0"/>
                  </a:lnTo>
                  <a:close/>
                </a:path>
                <a:path w="565784" h="311150">
                  <a:moveTo>
                    <a:pt x="81655" y="0"/>
                  </a:moveTo>
                  <a:lnTo>
                    <a:pt x="46904" y="18542"/>
                  </a:lnTo>
                  <a:lnTo>
                    <a:pt x="21203" y="53467"/>
                  </a:lnTo>
                  <a:lnTo>
                    <a:pt x="5312" y="100456"/>
                  </a:lnTo>
                  <a:lnTo>
                    <a:pt x="0" y="155575"/>
                  </a:lnTo>
                  <a:lnTo>
                    <a:pt x="1325" y="183882"/>
                  </a:lnTo>
                  <a:lnTo>
                    <a:pt x="11941" y="234797"/>
                  </a:lnTo>
                  <a:lnTo>
                    <a:pt x="32916" y="276854"/>
                  </a:lnTo>
                  <a:lnTo>
                    <a:pt x="63154" y="303575"/>
                  </a:lnTo>
                  <a:lnTo>
                    <a:pt x="81655" y="310769"/>
                  </a:lnTo>
                  <a:lnTo>
                    <a:pt x="84703" y="300481"/>
                  </a:lnTo>
                  <a:lnTo>
                    <a:pt x="70465" y="293078"/>
                  </a:lnTo>
                  <a:lnTo>
                    <a:pt x="58048" y="282305"/>
                  </a:lnTo>
                  <a:lnTo>
                    <a:pt x="31894" y="230316"/>
                  </a:lnTo>
                  <a:lnTo>
                    <a:pt x="24084" y="182743"/>
                  </a:lnTo>
                  <a:lnTo>
                    <a:pt x="23112" y="155448"/>
                  </a:lnTo>
                  <a:lnTo>
                    <a:pt x="24084" y="128260"/>
                  </a:lnTo>
                  <a:lnTo>
                    <a:pt x="31894" y="80583"/>
                  </a:lnTo>
                  <a:lnTo>
                    <a:pt x="47466" y="42668"/>
                  </a:lnTo>
                  <a:lnTo>
                    <a:pt x="84703" y="10413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91809" y="2752343"/>
              <a:ext cx="129286" cy="12420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47638" y="2635376"/>
              <a:ext cx="197992" cy="176403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8866124" y="3723554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55" name="object 55"/>
          <p:cNvGrpSpPr/>
          <p:nvPr/>
        </p:nvGrpSpPr>
        <p:grpSpPr>
          <a:xfrm>
            <a:off x="9172618" y="3513835"/>
            <a:ext cx="1148925" cy="394547"/>
            <a:chOff x="6879463" y="2635376"/>
            <a:chExt cx="861694" cy="295910"/>
          </a:xfrm>
        </p:grpSpPr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79463" y="2752470"/>
              <a:ext cx="139191" cy="17678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47738" y="2635376"/>
              <a:ext cx="197992" cy="1764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73925" y="2693034"/>
              <a:ext cx="79248" cy="23825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77684" y="2752343"/>
              <a:ext cx="129286" cy="12420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43038" y="2635376"/>
              <a:ext cx="197992" cy="176403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7985090" y="4651587"/>
            <a:ext cx="754380" cy="428413"/>
            <a:chOff x="5988817" y="3488690"/>
            <a:chExt cx="565785" cy="321310"/>
          </a:xfrm>
        </p:grpSpPr>
        <p:sp>
          <p:nvSpPr>
            <p:cNvPr id="62" name="object 62"/>
            <p:cNvSpPr/>
            <p:nvPr/>
          </p:nvSpPr>
          <p:spPr>
            <a:xfrm>
              <a:off x="5988817" y="3499104"/>
              <a:ext cx="565785" cy="311150"/>
            </a:xfrm>
            <a:custGeom>
              <a:avLst/>
              <a:gdLst/>
              <a:ahLst/>
              <a:cxnLst/>
              <a:rect l="l" t="t" r="r" b="b"/>
              <a:pathLst>
                <a:path w="565784" h="311150">
                  <a:moveTo>
                    <a:pt x="483991" y="0"/>
                  </a:moveTo>
                  <a:lnTo>
                    <a:pt x="480943" y="10287"/>
                  </a:lnTo>
                  <a:lnTo>
                    <a:pt x="495180" y="17690"/>
                  </a:lnTo>
                  <a:lnTo>
                    <a:pt x="507597" y="28463"/>
                  </a:lnTo>
                  <a:lnTo>
                    <a:pt x="533751" y="80456"/>
                  </a:lnTo>
                  <a:lnTo>
                    <a:pt x="541561" y="128133"/>
                  </a:lnTo>
                  <a:lnTo>
                    <a:pt x="542538" y="155448"/>
                  </a:lnTo>
                  <a:lnTo>
                    <a:pt x="541561" y="182669"/>
                  </a:lnTo>
                  <a:lnTo>
                    <a:pt x="533751" y="230207"/>
                  </a:lnTo>
                  <a:lnTo>
                    <a:pt x="518179" y="268047"/>
                  </a:lnTo>
                  <a:lnTo>
                    <a:pt x="480943" y="300355"/>
                  </a:lnTo>
                  <a:lnTo>
                    <a:pt x="483991" y="310642"/>
                  </a:lnTo>
                  <a:lnTo>
                    <a:pt x="518741" y="292163"/>
                  </a:lnTo>
                  <a:lnTo>
                    <a:pt x="544443" y="257302"/>
                  </a:lnTo>
                  <a:lnTo>
                    <a:pt x="560333" y="210264"/>
                  </a:lnTo>
                  <a:lnTo>
                    <a:pt x="565652" y="155321"/>
                  </a:lnTo>
                  <a:lnTo>
                    <a:pt x="564320" y="126867"/>
                  </a:lnTo>
                  <a:lnTo>
                    <a:pt x="553704" y="75864"/>
                  </a:lnTo>
                  <a:lnTo>
                    <a:pt x="532729" y="33861"/>
                  </a:lnTo>
                  <a:lnTo>
                    <a:pt x="502491" y="7191"/>
                  </a:lnTo>
                  <a:lnTo>
                    <a:pt x="483991" y="0"/>
                  </a:lnTo>
                  <a:close/>
                </a:path>
                <a:path w="565784" h="311150">
                  <a:moveTo>
                    <a:pt x="81655" y="0"/>
                  </a:moveTo>
                  <a:lnTo>
                    <a:pt x="47015" y="18478"/>
                  </a:lnTo>
                  <a:lnTo>
                    <a:pt x="21330" y="53340"/>
                  </a:lnTo>
                  <a:lnTo>
                    <a:pt x="5328" y="100377"/>
                  </a:lnTo>
                  <a:lnTo>
                    <a:pt x="0" y="155448"/>
                  </a:lnTo>
                  <a:lnTo>
                    <a:pt x="1327" y="183774"/>
                  </a:lnTo>
                  <a:lnTo>
                    <a:pt x="11995" y="234777"/>
                  </a:lnTo>
                  <a:lnTo>
                    <a:pt x="33041" y="276780"/>
                  </a:lnTo>
                  <a:lnTo>
                    <a:pt x="63228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38" y="292951"/>
                  </a:lnTo>
                  <a:lnTo>
                    <a:pt x="58128" y="282178"/>
                  </a:lnTo>
                  <a:lnTo>
                    <a:pt x="31948" y="230207"/>
                  </a:lnTo>
                  <a:lnTo>
                    <a:pt x="24086" y="182669"/>
                  </a:lnTo>
                  <a:lnTo>
                    <a:pt x="23112" y="155321"/>
                  </a:lnTo>
                  <a:lnTo>
                    <a:pt x="24086" y="128133"/>
                  </a:lnTo>
                  <a:lnTo>
                    <a:pt x="31948" y="80456"/>
                  </a:lnTo>
                  <a:lnTo>
                    <a:pt x="47575" y="42594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4315" y="3605657"/>
              <a:ext cx="129412" cy="1242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40144" y="3488690"/>
              <a:ext cx="197992" cy="176403"/>
            </a:xfrm>
            <a:prstGeom prst="rect">
              <a:avLst/>
            </a:prstGeom>
          </p:spPr>
        </p:pic>
      </p:grpSp>
      <p:sp>
        <p:nvSpPr>
          <p:cNvPr id="65" name="object 65"/>
          <p:cNvSpPr/>
          <p:nvPr/>
        </p:nvSpPr>
        <p:spPr>
          <a:xfrm>
            <a:off x="8856303" y="4861305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40" h="17145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66" name="object 66"/>
          <p:cNvGrpSpPr/>
          <p:nvPr/>
        </p:nvGrpSpPr>
        <p:grpSpPr>
          <a:xfrm>
            <a:off x="9162626" y="4651587"/>
            <a:ext cx="632460" cy="394547"/>
            <a:chOff x="6871969" y="3488690"/>
            <a:chExt cx="474345" cy="295910"/>
          </a:xfrm>
        </p:grpSpPr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71969" y="3605784"/>
              <a:ext cx="139319" cy="17678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40244" y="3488690"/>
              <a:ext cx="197993" cy="17640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66431" y="3546348"/>
              <a:ext cx="79375" cy="238252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908301" y="787401"/>
            <a:ext cx="241300" cy="2413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975601" y="584200"/>
            <a:ext cx="241300" cy="25400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086100" y="1905001"/>
            <a:ext cx="254000" cy="24130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407401" y="2616201"/>
            <a:ext cx="241300" cy="2413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661401" y="2997201"/>
            <a:ext cx="241300" cy="241300"/>
          </a:xfrm>
          <a:prstGeom prst="rect">
            <a:avLst/>
          </a:prstGeom>
        </p:spPr>
      </p:pic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6620087" y="217094"/>
            <a:ext cx="2717800" cy="523220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200" dirty="0"/>
              <a:t>Cost</a:t>
            </a:r>
            <a:r>
              <a:rPr sz="3200" spc="-60" dirty="0"/>
              <a:t> </a:t>
            </a:r>
            <a:r>
              <a:rPr sz="3200" spc="-13" dirty="0"/>
              <a:t>function</a:t>
            </a:r>
            <a:endParaRPr sz="3200"/>
          </a:p>
        </p:txBody>
      </p:sp>
      <p:pic>
        <p:nvPicPr>
          <p:cNvPr id="76" name="object 7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880769" y="5150781"/>
            <a:ext cx="734568" cy="21590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728791" y="5108618"/>
            <a:ext cx="708151" cy="22602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908025" y="5524195"/>
            <a:ext cx="307948" cy="25637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343056" y="5509277"/>
            <a:ext cx="1319437" cy="337785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808966" y="5514627"/>
            <a:ext cx="107029" cy="377240"/>
          </a:xfrm>
          <a:prstGeom prst="rect">
            <a:avLst/>
          </a:prstGeom>
        </p:spPr>
      </p:pic>
      <p:sp>
        <p:nvSpPr>
          <p:cNvPr id="81" name="object 81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374297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863600"/>
            <a:ext cx="550688" cy="54237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56293" y="850561"/>
            <a:ext cx="818727" cy="317500"/>
          </a:xfrm>
          <a:custGeom>
            <a:avLst/>
            <a:gdLst/>
            <a:ahLst/>
            <a:cxnLst/>
            <a:rect l="l" t="t" r="r" b="b"/>
            <a:pathLst>
              <a:path w="614044" h="238125">
                <a:moveTo>
                  <a:pt x="538035" y="0"/>
                </a:moveTo>
                <a:lnTo>
                  <a:pt x="534606" y="9651"/>
                </a:lnTo>
                <a:lnTo>
                  <a:pt x="548395" y="15652"/>
                </a:lnTo>
                <a:lnTo>
                  <a:pt x="560244" y="23939"/>
                </a:lnTo>
                <a:lnTo>
                  <a:pt x="584334" y="62277"/>
                </a:lnTo>
                <a:lnTo>
                  <a:pt x="592264" y="117855"/>
                </a:lnTo>
                <a:lnTo>
                  <a:pt x="591383" y="138884"/>
                </a:lnTo>
                <a:lnTo>
                  <a:pt x="578167" y="190373"/>
                </a:lnTo>
                <a:lnTo>
                  <a:pt x="548556" y="222448"/>
                </a:lnTo>
                <a:lnTo>
                  <a:pt x="534987" y="228473"/>
                </a:lnTo>
                <a:lnTo>
                  <a:pt x="538035" y="238125"/>
                </a:lnTo>
                <a:lnTo>
                  <a:pt x="583541" y="211139"/>
                </a:lnTo>
                <a:lnTo>
                  <a:pt x="609107" y="161242"/>
                </a:lnTo>
                <a:lnTo>
                  <a:pt x="613981" y="119125"/>
                </a:lnTo>
                <a:lnTo>
                  <a:pt x="612745" y="97287"/>
                </a:lnTo>
                <a:lnTo>
                  <a:pt x="602890" y="58564"/>
                </a:lnTo>
                <a:lnTo>
                  <a:pt x="570404" y="15208"/>
                </a:lnTo>
                <a:lnTo>
                  <a:pt x="555273" y="6187"/>
                </a:lnTo>
                <a:lnTo>
                  <a:pt x="538035" y="0"/>
                </a:lnTo>
                <a:close/>
              </a:path>
              <a:path w="614044" h="238125">
                <a:moveTo>
                  <a:pt x="75971" y="0"/>
                </a:moveTo>
                <a:lnTo>
                  <a:pt x="30538" y="27039"/>
                </a:lnTo>
                <a:lnTo>
                  <a:pt x="4908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32"/>
                </a:lnTo>
                <a:lnTo>
                  <a:pt x="75971" y="238125"/>
                </a:lnTo>
                <a:lnTo>
                  <a:pt x="78981" y="228473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5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4" name="object 4"/>
          <p:cNvSpPr txBox="1"/>
          <p:nvPr/>
        </p:nvSpPr>
        <p:spPr>
          <a:xfrm>
            <a:off x="457624" y="491914"/>
            <a:ext cx="1914313" cy="68907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48163">
              <a:lnSpc>
                <a:spcPts val="2600"/>
              </a:lnSpc>
              <a:spcBef>
                <a:spcPts val="173"/>
              </a:spcBef>
            </a:pPr>
            <a:r>
              <a:rPr sz="2667" spc="-67" dirty="0">
                <a:latin typeface="Cambria Math"/>
                <a:cs typeface="Cambria Math"/>
              </a:rPr>
              <a:t>𝜕</a:t>
            </a:r>
            <a:endParaRPr sz="2667">
              <a:latin typeface="Cambria Math"/>
              <a:cs typeface="Cambria Math"/>
            </a:endParaRPr>
          </a:p>
          <a:p>
            <a:pPr marL="33866">
              <a:lnSpc>
                <a:spcPts val="2600"/>
              </a:lnSpc>
              <a:tabLst>
                <a:tab pos="1622173" algn="l"/>
              </a:tabLst>
            </a:pPr>
            <a:r>
              <a:rPr sz="4000" baseline="-37500" dirty="0">
                <a:latin typeface="Cambria Math"/>
                <a:cs typeface="Cambria Math"/>
              </a:rPr>
              <a:t>𝜕𝑤</a:t>
            </a:r>
            <a:r>
              <a:rPr sz="4000" spc="-69" baseline="-3750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56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𝑤,</a:t>
            </a:r>
            <a:r>
              <a:rPr sz="2667" spc="-11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𝑏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67" dirty="0">
                <a:latin typeface="Cambria Math"/>
                <a:cs typeface="Cambria Math"/>
              </a:rPr>
              <a:t>=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0363" y="3857921"/>
            <a:ext cx="381000" cy="25400"/>
          </a:xfrm>
          <a:custGeom>
            <a:avLst/>
            <a:gdLst/>
            <a:ahLst/>
            <a:cxnLst/>
            <a:rect l="l" t="t" r="r" b="b"/>
            <a:pathLst>
              <a:path w="285750" h="19050">
                <a:moveTo>
                  <a:pt x="285750" y="0"/>
                </a:moveTo>
                <a:lnTo>
                  <a:pt x="0" y="0"/>
                </a:lnTo>
                <a:lnTo>
                  <a:pt x="0" y="19050"/>
                </a:lnTo>
                <a:lnTo>
                  <a:pt x="285750" y="19050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6" name="object 6"/>
          <p:cNvSpPr txBox="1"/>
          <p:nvPr/>
        </p:nvSpPr>
        <p:spPr>
          <a:xfrm>
            <a:off x="572770" y="3365077"/>
            <a:ext cx="22521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-67" dirty="0">
                <a:latin typeface="Cambria Math"/>
                <a:cs typeface="Cambria Math"/>
              </a:rPr>
              <a:t>𝜕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870" y="3848523"/>
            <a:ext cx="41063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-33" dirty="0">
                <a:latin typeface="Cambria Math"/>
                <a:cs typeface="Cambria Math"/>
              </a:rPr>
              <a:t>𝜕𝑏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2004" y="3717714"/>
            <a:ext cx="806027" cy="317500"/>
          </a:xfrm>
          <a:custGeom>
            <a:avLst/>
            <a:gdLst/>
            <a:ahLst/>
            <a:cxnLst/>
            <a:rect l="l" t="t" r="r" b="b"/>
            <a:pathLst>
              <a:path w="604519" h="238125">
                <a:moveTo>
                  <a:pt x="528459" y="0"/>
                </a:moveTo>
                <a:lnTo>
                  <a:pt x="525030" y="9651"/>
                </a:lnTo>
                <a:lnTo>
                  <a:pt x="538839" y="15652"/>
                </a:lnTo>
                <a:lnTo>
                  <a:pt x="550732" y="23939"/>
                </a:lnTo>
                <a:lnTo>
                  <a:pt x="574812" y="62277"/>
                </a:lnTo>
                <a:lnTo>
                  <a:pt x="582688" y="117856"/>
                </a:lnTo>
                <a:lnTo>
                  <a:pt x="581807" y="138884"/>
                </a:lnTo>
                <a:lnTo>
                  <a:pt x="568591" y="190372"/>
                </a:lnTo>
                <a:lnTo>
                  <a:pt x="539034" y="222448"/>
                </a:lnTo>
                <a:lnTo>
                  <a:pt x="525411" y="228472"/>
                </a:lnTo>
                <a:lnTo>
                  <a:pt x="528459" y="238125"/>
                </a:lnTo>
                <a:lnTo>
                  <a:pt x="573965" y="211139"/>
                </a:lnTo>
                <a:lnTo>
                  <a:pt x="599532" y="161242"/>
                </a:lnTo>
                <a:lnTo>
                  <a:pt x="604405" y="119125"/>
                </a:lnTo>
                <a:lnTo>
                  <a:pt x="603189" y="97287"/>
                </a:lnTo>
                <a:lnTo>
                  <a:pt x="593422" y="58564"/>
                </a:lnTo>
                <a:lnTo>
                  <a:pt x="560892" y="15208"/>
                </a:lnTo>
                <a:lnTo>
                  <a:pt x="545753" y="6187"/>
                </a:lnTo>
                <a:lnTo>
                  <a:pt x="528459" y="0"/>
                </a:lnTo>
                <a:close/>
              </a:path>
              <a:path w="604519" h="238125">
                <a:moveTo>
                  <a:pt x="75971" y="0"/>
                </a:moveTo>
                <a:lnTo>
                  <a:pt x="30538" y="27039"/>
                </a:lnTo>
                <a:lnTo>
                  <a:pt x="4908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32"/>
                </a:lnTo>
                <a:lnTo>
                  <a:pt x="75971" y="238125"/>
                </a:lnTo>
                <a:lnTo>
                  <a:pt x="78981" y="228472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6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9" name="object 9"/>
          <p:cNvSpPr txBox="1"/>
          <p:nvPr/>
        </p:nvSpPr>
        <p:spPr>
          <a:xfrm>
            <a:off x="916093" y="3619585"/>
            <a:ext cx="1384300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  <a:tabLst>
                <a:tab pos="1109952" algn="l"/>
              </a:tabLst>
            </a:pP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60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𝑤,</a:t>
            </a:r>
            <a:r>
              <a:rPr sz="2667" spc="-13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𝑏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67" dirty="0">
                <a:latin typeface="Cambria Math"/>
                <a:cs typeface="Cambria Math"/>
              </a:rPr>
              <a:t>=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2770" y="3906180"/>
            <a:ext cx="268393" cy="353907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64007" y="45719"/>
                </a:moveTo>
                <a:lnTo>
                  <a:pt x="35496" y="45719"/>
                </a:lnTo>
                <a:lnTo>
                  <a:pt x="31165" y="52069"/>
                </a:lnTo>
                <a:lnTo>
                  <a:pt x="28994" y="54610"/>
                </a:lnTo>
                <a:lnTo>
                  <a:pt x="28409" y="55880"/>
                </a:lnTo>
                <a:lnTo>
                  <a:pt x="23723" y="63500"/>
                </a:lnTo>
                <a:lnTo>
                  <a:pt x="23406" y="64769"/>
                </a:lnTo>
                <a:lnTo>
                  <a:pt x="21602" y="68580"/>
                </a:lnTo>
                <a:lnTo>
                  <a:pt x="21450" y="68580"/>
                </a:lnTo>
                <a:lnTo>
                  <a:pt x="17411" y="77469"/>
                </a:lnTo>
                <a:lnTo>
                  <a:pt x="14884" y="82550"/>
                </a:lnTo>
                <a:lnTo>
                  <a:pt x="14592" y="83819"/>
                </a:lnTo>
                <a:lnTo>
                  <a:pt x="11277" y="92710"/>
                </a:lnTo>
                <a:lnTo>
                  <a:pt x="8762" y="101600"/>
                </a:lnTo>
                <a:lnTo>
                  <a:pt x="6146" y="110490"/>
                </a:lnTo>
                <a:lnTo>
                  <a:pt x="5994" y="110490"/>
                </a:lnTo>
                <a:lnTo>
                  <a:pt x="4533" y="118110"/>
                </a:lnTo>
                <a:lnTo>
                  <a:pt x="2654" y="128269"/>
                </a:lnTo>
                <a:lnTo>
                  <a:pt x="723" y="148590"/>
                </a:lnTo>
                <a:lnTo>
                  <a:pt x="427" y="154940"/>
                </a:lnTo>
                <a:lnTo>
                  <a:pt x="0" y="167640"/>
                </a:lnTo>
                <a:lnTo>
                  <a:pt x="76" y="186690"/>
                </a:lnTo>
                <a:lnTo>
                  <a:pt x="876" y="191769"/>
                </a:lnTo>
                <a:lnTo>
                  <a:pt x="3035" y="203200"/>
                </a:lnTo>
                <a:lnTo>
                  <a:pt x="3543" y="205740"/>
                </a:lnTo>
                <a:lnTo>
                  <a:pt x="6057" y="212090"/>
                </a:lnTo>
                <a:lnTo>
                  <a:pt x="9575" y="222250"/>
                </a:lnTo>
                <a:lnTo>
                  <a:pt x="9931" y="222250"/>
                </a:lnTo>
                <a:lnTo>
                  <a:pt x="12458" y="228600"/>
                </a:lnTo>
                <a:lnTo>
                  <a:pt x="17487" y="237490"/>
                </a:lnTo>
                <a:lnTo>
                  <a:pt x="21018" y="242569"/>
                </a:lnTo>
                <a:lnTo>
                  <a:pt x="21704" y="242569"/>
                </a:lnTo>
                <a:lnTo>
                  <a:pt x="29616" y="251460"/>
                </a:lnTo>
                <a:lnTo>
                  <a:pt x="31292" y="252730"/>
                </a:lnTo>
                <a:lnTo>
                  <a:pt x="37033" y="256540"/>
                </a:lnTo>
                <a:lnTo>
                  <a:pt x="38226" y="257810"/>
                </a:lnTo>
                <a:lnTo>
                  <a:pt x="47586" y="262890"/>
                </a:lnTo>
                <a:lnTo>
                  <a:pt x="48844" y="262890"/>
                </a:lnTo>
                <a:lnTo>
                  <a:pt x="55308" y="265430"/>
                </a:lnTo>
                <a:lnTo>
                  <a:pt x="71970" y="265430"/>
                </a:lnTo>
                <a:lnTo>
                  <a:pt x="80975" y="264160"/>
                </a:lnTo>
                <a:lnTo>
                  <a:pt x="94742" y="261619"/>
                </a:lnTo>
                <a:lnTo>
                  <a:pt x="97129" y="260350"/>
                </a:lnTo>
                <a:lnTo>
                  <a:pt x="107950" y="255269"/>
                </a:lnTo>
                <a:lnTo>
                  <a:pt x="118529" y="248919"/>
                </a:lnTo>
                <a:lnTo>
                  <a:pt x="119557" y="248919"/>
                </a:lnTo>
                <a:lnTo>
                  <a:pt x="123520" y="246380"/>
                </a:lnTo>
                <a:lnTo>
                  <a:pt x="61595" y="246380"/>
                </a:lnTo>
                <a:lnTo>
                  <a:pt x="58350" y="245110"/>
                </a:lnTo>
                <a:lnTo>
                  <a:pt x="56438" y="245110"/>
                </a:lnTo>
                <a:lnTo>
                  <a:pt x="47078" y="240030"/>
                </a:lnTo>
                <a:lnTo>
                  <a:pt x="48247" y="240030"/>
                </a:lnTo>
                <a:lnTo>
                  <a:pt x="46325" y="238760"/>
                </a:lnTo>
                <a:lnTo>
                  <a:pt x="44183" y="238760"/>
                </a:lnTo>
                <a:lnTo>
                  <a:pt x="36258" y="229869"/>
                </a:lnTo>
                <a:lnTo>
                  <a:pt x="36995" y="229869"/>
                </a:lnTo>
                <a:lnTo>
                  <a:pt x="35081" y="227330"/>
                </a:lnTo>
                <a:lnTo>
                  <a:pt x="34721" y="227330"/>
                </a:lnTo>
                <a:lnTo>
                  <a:pt x="30048" y="219710"/>
                </a:lnTo>
                <a:lnTo>
                  <a:pt x="30403" y="219710"/>
                </a:lnTo>
                <a:lnTo>
                  <a:pt x="27889" y="214630"/>
                </a:lnTo>
                <a:lnTo>
                  <a:pt x="28232" y="214630"/>
                </a:lnTo>
                <a:lnTo>
                  <a:pt x="24536" y="204469"/>
                </a:lnTo>
                <a:lnTo>
                  <a:pt x="23020" y="200660"/>
                </a:lnTo>
                <a:lnTo>
                  <a:pt x="22529" y="200660"/>
                </a:lnTo>
                <a:lnTo>
                  <a:pt x="22089" y="198509"/>
                </a:lnTo>
                <a:lnTo>
                  <a:pt x="22098" y="198119"/>
                </a:lnTo>
                <a:lnTo>
                  <a:pt x="20586" y="189230"/>
                </a:lnTo>
                <a:lnTo>
                  <a:pt x="20446" y="189230"/>
                </a:lnTo>
                <a:lnTo>
                  <a:pt x="19878" y="184150"/>
                </a:lnTo>
                <a:lnTo>
                  <a:pt x="19799" y="167640"/>
                </a:lnTo>
                <a:lnTo>
                  <a:pt x="20154" y="157480"/>
                </a:lnTo>
                <a:lnTo>
                  <a:pt x="20510" y="149860"/>
                </a:lnTo>
                <a:lnTo>
                  <a:pt x="22288" y="130810"/>
                </a:lnTo>
                <a:lnTo>
                  <a:pt x="23977" y="121919"/>
                </a:lnTo>
                <a:lnTo>
                  <a:pt x="25336" y="115569"/>
                </a:lnTo>
                <a:lnTo>
                  <a:pt x="25184" y="115569"/>
                </a:lnTo>
                <a:lnTo>
                  <a:pt x="27698" y="106680"/>
                </a:lnTo>
                <a:lnTo>
                  <a:pt x="30124" y="99060"/>
                </a:lnTo>
                <a:lnTo>
                  <a:pt x="33286" y="90169"/>
                </a:lnTo>
                <a:lnTo>
                  <a:pt x="33007" y="90169"/>
                </a:lnTo>
                <a:lnTo>
                  <a:pt x="35521" y="85090"/>
                </a:lnTo>
                <a:lnTo>
                  <a:pt x="39408" y="76200"/>
                </a:lnTo>
                <a:lnTo>
                  <a:pt x="39268" y="76200"/>
                </a:lnTo>
                <a:lnTo>
                  <a:pt x="41059" y="73660"/>
                </a:lnTo>
                <a:lnTo>
                  <a:pt x="40716" y="73660"/>
                </a:lnTo>
                <a:lnTo>
                  <a:pt x="45402" y="66040"/>
                </a:lnTo>
                <a:lnTo>
                  <a:pt x="46951" y="63500"/>
                </a:lnTo>
                <a:lnTo>
                  <a:pt x="51282" y="58419"/>
                </a:lnTo>
                <a:lnTo>
                  <a:pt x="50787" y="58419"/>
                </a:lnTo>
                <a:lnTo>
                  <a:pt x="53644" y="55880"/>
                </a:lnTo>
                <a:lnTo>
                  <a:pt x="52946" y="55880"/>
                </a:lnTo>
                <a:lnTo>
                  <a:pt x="57619" y="52069"/>
                </a:lnTo>
                <a:lnTo>
                  <a:pt x="57950" y="52069"/>
                </a:lnTo>
                <a:lnTo>
                  <a:pt x="60807" y="48260"/>
                </a:lnTo>
                <a:lnTo>
                  <a:pt x="61366" y="48260"/>
                </a:lnTo>
                <a:lnTo>
                  <a:pt x="64007" y="45719"/>
                </a:lnTo>
                <a:close/>
              </a:path>
              <a:path w="201295" h="265430">
                <a:moveTo>
                  <a:pt x="58801" y="245110"/>
                </a:moveTo>
                <a:lnTo>
                  <a:pt x="61595" y="246380"/>
                </a:lnTo>
                <a:lnTo>
                  <a:pt x="68072" y="246380"/>
                </a:lnTo>
                <a:lnTo>
                  <a:pt x="68703" y="246201"/>
                </a:lnTo>
                <a:lnTo>
                  <a:pt x="58801" y="245110"/>
                </a:lnTo>
                <a:close/>
              </a:path>
              <a:path w="201295" h="265430">
                <a:moveTo>
                  <a:pt x="68703" y="246201"/>
                </a:moveTo>
                <a:lnTo>
                  <a:pt x="68072" y="246380"/>
                </a:lnTo>
                <a:lnTo>
                  <a:pt x="70319" y="246380"/>
                </a:lnTo>
                <a:lnTo>
                  <a:pt x="68703" y="246201"/>
                </a:lnTo>
                <a:close/>
              </a:path>
              <a:path w="201295" h="265430">
                <a:moveTo>
                  <a:pt x="77076" y="243840"/>
                </a:moveTo>
                <a:lnTo>
                  <a:pt x="68703" y="246201"/>
                </a:lnTo>
                <a:lnTo>
                  <a:pt x="70319" y="246380"/>
                </a:lnTo>
                <a:lnTo>
                  <a:pt x="123520" y="246380"/>
                </a:lnTo>
                <a:lnTo>
                  <a:pt x="125501" y="245110"/>
                </a:lnTo>
                <a:lnTo>
                  <a:pt x="76962" y="245110"/>
                </a:lnTo>
                <a:lnTo>
                  <a:pt x="77076" y="243840"/>
                </a:lnTo>
                <a:close/>
              </a:path>
              <a:path w="201295" h="265430">
                <a:moveTo>
                  <a:pt x="55105" y="243840"/>
                </a:moveTo>
                <a:lnTo>
                  <a:pt x="56438" y="245110"/>
                </a:lnTo>
                <a:lnTo>
                  <a:pt x="58350" y="245110"/>
                </a:lnTo>
                <a:lnTo>
                  <a:pt x="55105" y="243840"/>
                </a:lnTo>
                <a:close/>
              </a:path>
              <a:path w="201295" h="265430">
                <a:moveTo>
                  <a:pt x="90639" y="241300"/>
                </a:moveTo>
                <a:lnTo>
                  <a:pt x="76962" y="245110"/>
                </a:lnTo>
                <a:lnTo>
                  <a:pt x="125501" y="245110"/>
                </a:lnTo>
                <a:lnTo>
                  <a:pt x="127482" y="243840"/>
                </a:lnTo>
                <a:lnTo>
                  <a:pt x="128079" y="242569"/>
                </a:lnTo>
                <a:lnTo>
                  <a:pt x="88226" y="242569"/>
                </a:lnTo>
                <a:lnTo>
                  <a:pt x="90639" y="241300"/>
                </a:lnTo>
                <a:close/>
              </a:path>
              <a:path w="201295" h="265430">
                <a:moveTo>
                  <a:pt x="109334" y="231140"/>
                </a:moveTo>
                <a:lnTo>
                  <a:pt x="98907" y="237490"/>
                </a:lnTo>
                <a:lnTo>
                  <a:pt x="88226" y="242569"/>
                </a:lnTo>
                <a:lnTo>
                  <a:pt x="128079" y="242569"/>
                </a:lnTo>
                <a:lnTo>
                  <a:pt x="138531" y="234950"/>
                </a:lnTo>
                <a:lnTo>
                  <a:pt x="139217" y="233680"/>
                </a:lnTo>
                <a:lnTo>
                  <a:pt x="140655" y="232410"/>
                </a:lnTo>
                <a:lnTo>
                  <a:pt x="108292" y="232410"/>
                </a:lnTo>
                <a:lnTo>
                  <a:pt x="109334" y="231140"/>
                </a:lnTo>
                <a:close/>
              </a:path>
              <a:path w="201295" h="265430">
                <a:moveTo>
                  <a:pt x="42481" y="236219"/>
                </a:moveTo>
                <a:lnTo>
                  <a:pt x="44183" y="238760"/>
                </a:lnTo>
                <a:lnTo>
                  <a:pt x="46325" y="238760"/>
                </a:lnTo>
                <a:lnTo>
                  <a:pt x="42481" y="236219"/>
                </a:lnTo>
                <a:close/>
              </a:path>
              <a:path w="201295" h="265430">
                <a:moveTo>
                  <a:pt x="146405" y="227330"/>
                </a:moveTo>
                <a:lnTo>
                  <a:pt x="116192" y="227330"/>
                </a:lnTo>
                <a:lnTo>
                  <a:pt x="108292" y="232410"/>
                </a:lnTo>
                <a:lnTo>
                  <a:pt x="140655" y="232410"/>
                </a:lnTo>
                <a:lnTo>
                  <a:pt x="146405" y="227330"/>
                </a:lnTo>
                <a:close/>
              </a:path>
              <a:path w="201295" h="265430">
                <a:moveTo>
                  <a:pt x="34124" y="226060"/>
                </a:moveTo>
                <a:lnTo>
                  <a:pt x="34721" y="227330"/>
                </a:lnTo>
                <a:lnTo>
                  <a:pt x="35081" y="227330"/>
                </a:lnTo>
                <a:lnTo>
                  <a:pt x="34124" y="226060"/>
                </a:lnTo>
                <a:close/>
              </a:path>
              <a:path w="201295" h="265430">
                <a:moveTo>
                  <a:pt x="126060" y="218440"/>
                </a:moveTo>
                <a:lnTo>
                  <a:pt x="115633" y="227330"/>
                </a:lnTo>
                <a:lnTo>
                  <a:pt x="146710" y="227330"/>
                </a:lnTo>
                <a:lnTo>
                  <a:pt x="154273" y="219710"/>
                </a:lnTo>
                <a:lnTo>
                  <a:pt x="125387" y="219710"/>
                </a:lnTo>
                <a:lnTo>
                  <a:pt x="126060" y="218440"/>
                </a:lnTo>
                <a:close/>
              </a:path>
              <a:path w="201295" h="265430">
                <a:moveTo>
                  <a:pt x="166230" y="160019"/>
                </a:moveTo>
                <a:lnTo>
                  <a:pt x="157518" y="177800"/>
                </a:lnTo>
                <a:lnTo>
                  <a:pt x="153911" y="184150"/>
                </a:lnTo>
                <a:lnTo>
                  <a:pt x="154266" y="184150"/>
                </a:lnTo>
                <a:lnTo>
                  <a:pt x="146342" y="196850"/>
                </a:lnTo>
                <a:lnTo>
                  <a:pt x="146939" y="196850"/>
                </a:lnTo>
                <a:lnTo>
                  <a:pt x="141541" y="203200"/>
                </a:lnTo>
                <a:lnTo>
                  <a:pt x="142367" y="203200"/>
                </a:lnTo>
                <a:lnTo>
                  <a:pt x="132283" y="213360"/>
                </a:lnTo>
                <a:lnTo>
                  <a:pt x="132600" y="213360"/>
                </a:lnTo>
                <a:lnTo>
                  <a:pt x="125387" y="219710"/>
                </a:lnTo>
                <a:lnTo>
                  <a:pt x="154273" y="219710"/>
                </a:lnTo>
                <a:lnTo>
                  <a:pt x="156794" y="217169"/>
                </a:lnTo>
                <a:lnTo>
                  <a:pt x="157594" y="215900"/>
                </a:lnTo>
                <a:lnTo>
                  <a:pt x="163004" y="208280"/>
                </a:lnTo>
                <a:lnTo>
                  <a:pt x="171538" y="194310"/>
                </a:lnTo>
                <a:lnTo>
                  <a:pt x="171881" y="193040"/>
                </a:lnTo>
                <a:lnTo>
                  <a:pt x="175488" y="186690"/>
                </a:lnTo>
                <a:lnTo>
                  <a:pt x="184061" y="170180"/>
                </a:lnTo>
                <a:lnTo>
                  <a:pt x="187731" y="161290"/>
                </a:lnTo>
                <a:lnTo>
                  <a:pt x="165950" y="161290"/>
                </a:lnTo>
                <a:lnTo>
                  <a:pt x="166230" y="160019"/>
                </a:lnTo>
                <a:close/>
              </a:path>
              <a:path w="201295" h="265430">
                <a:moveTo>
                  <a:pt x="22009" y="198119"/>
                </a:moveTo>
                <a:lnTo>
                  <a:pt x="22529" y="200660"/>
                </a:lnTo>
                <a:lnTo>
                  <a:pt x="22164" y="198509"/>
                </a:lnTo>
                <a:lnTo>
                  <a:pt x="22009" y="198119"/>
                </a:lnTo>
                <a:close/>
              </a:path>
              <a:path w="201295" h="265430">
                <a:moveTo>
                  <a:pt x="22164" y="198509"/>
                </a:moveTo>
                <a:lnTo>
                  <a:pt x="22529" y="200660"/>
                </a:lnTo>
                <a:lnTo>
                  <a:pt x="23020" y="200660"/>
                </a:lnTo>
                <a:lnTo>
                  <a:pt x="22164" y="198509"/>
                </a:lnTo>
                <a:close/>
              </a:path>
              <a:path w="201295" h="265430">
                <a:moveTo>
                  <a:pt x="22098" y="198119"/>
                </a:moveTo>
                <a:lnTo>
                  <a:pt x="22164" y="198509"/>
                </a:lnTo>
                <a:lnTo>
                  <a:pt x="22098" y="198119"/>
                </a:lnTo>
                <a:close/>
              </a:path>
              <a:path w="201295" h="265430">
                <a:moveTo>
                  <a:pt x="20370" y="187960"/>
                </a:moveTo>
                <a:lnTo>
                  <a:pt x="20446" y="189230"/>
                </a:lnTo>
                <a:lnTo>
                  <a:pt x="20586" y="189230"/>
                </a:lnTo>
                <a:lnTo>
                  <a:pt x="20370" y="187960"/>
                </a:lnTo>
                <a:close/>
              </a:path>
              <a:path w="201295" h="265430">
                <a:moveTo>
                  <a:pt x="19823" y="183667"/>
                </a:moveTo>
                <a:lnTo>
                  <a:pt x="19824" y="184150"/>
                </a:lnTo>
                <a:lnTo>
                  <a:pt x="19823" y="183667"/>
                </a:lnTo>
                <a:close/>
              </a:path>
              <a:path w="201295" h="265430">
                <a:moveTo>
                  <a:pt x="19822" y="182880"/>
                </a:moveTo>
                <a:lnTo>
                  <a:pt x="19823" y="183667"/>
                </a:lnTo>
                <a:lnTo>
                  <a:pt x="19822" y="182880"/>
                </a:lnTo>
                <a:close/>
              </a:path>
              <a:path w="201295" h="265430">
                <a:moveTo>
                  <a:pt x="169151" y="153669"/>
                </a:moveTo>
                <a:lnTo>
                  <a:pt x="165950" y="161290"/>
                </a:lnTo>
                <a:lnTo>
                  <a:pt x="187731" y="161290"/>
                </a:lnTo>
                <a:lnTo>
                  <a:pt x="190531" y="154940"/>
                </a:lnTo>
                <a:lnTo>
                  <a:pt x="169011" y="154940"/>
                </a:lnTo>
                <a:lnTo>
                  <a:pt x="169151" y="153669"/>
                </a:lnTo>
                <a:close/>
              </a:path>
              <a:path w="201295" h="265430">
                <a:moveTo>
                  <a:pt x="177190" y="130810"/>
                </a:moveTo>
                <a:lnTo>
                  <a:pt x="174726" y="139700"/>
                </a:lnTo>
                <a:lnTo>
                  <a:pt x="175094" y="139700"/>
                </a:lnTo>
                <a:lnTo>
                  <a:pt x="169011" y="154940"/>
                </a:lnTo>
                <a:lnTo>
                  <a:pt x="190531" y="154940"/>
                </a:lnTo>
                <a:lnTo>
                  <a:pt x="193890" y="147319"/>
                </a:lnTo>
                <a:lnTo>
                  <a:pt x="196824" y="137160"/>
                </a:lnTo>
                <a:lnTo>
                  <a:pt x="197040" y="135890"/>
                </a:lnTo>
                <a:lnTo>
                  <a:pt x="197772" y="132080"/>
                </a:lnTo>
                <a:lnTo>
                  <a:pt x="176987" y="132080"/>
                </a:lnTo>
                <a:lnTo>
                  <a:pt x="177190" y="130810"/>
                </a:lnTo>
                <a:close/>
              </a:path>
              <a:path w="201295" h="265430">
                <a:moveTo>
                  <a:pt x="22410" y="130810"/>
                </a:moveTo>
                <a:lnTo>
                  <a:pt x="22186" y="132080"/>
                </a:lnTo>
                <a:lnTo>
                  <a:pt x="22410" y="130810"/>
                </a:lnTo>
                <a:close/>
              </a:path>
              <a:path w="201295" h="265430">
                <a:moveTo>
                  <a:pt x="200955" y="113030"/>
                </a:moveTo>
                <a:lnTo>
                  <a:pt x="180428" y="113030"/>
                </a:lnTo>
                <a:lnTo>
                  <a:pt x="180289" y="114300"/>
                </a:lnTo>
                <a:lnTo>
                  <a:pt x="179095" y="120650"/>
                </a:lnTo>
                <a:lnTo>
                  <a:pt x="176987" y="132080"/>
                </a:lnTo>
                <a:lnTo>
                  <a:pt x="197772" y="132080"/>
                </a:lnTo>
                <a:lnTo>
                  <a:pt x="199237" y="124460"/>
                </a:lnTo>
                <a:lnTo>
                  <a:pt x="200761" y="115569"/>
                </a:lnTo>
                <a:lnTo>
                  <a:pt x="200952" y="114300"/>
                </a:lnTo>
                <a:lnTo>
                  <a:pt x="200955" y="113030"/>
                </a:lnTo>
                <a:close/>
              </a:path>
              <a:path w="201295" h="265430">
                <a:moveTo>
                  <a:pt x="180288" y="113834"/>
                </a:moveTo>
                <a:lnTo>
                  <a:pt x="180206" y="114300"/>
                </a:lnTo>
                <a:lnTo>
                  <a:pt x="180288" y="113834"/>
                </a:lnTo>
                <a:close/>
              </a:path>
              <a:path w="201295" h="265430">
                <a:moveTo>
                  <a:pt x="180428" y="113030"/>
                </a:moveTo>
                <a:lnTo>
                  <a:pt x="180288" y="113834"/>
                </a:lnTo>
                <a:lnTo>
                  <a:pt x="180289" y="114300"/>
                </a:lnTo>
                <a:lnTo>
                  <a:pt x="180428" y="113030"/>
                </a:lnTo>
                <a:close/>
              </a:path>
              <a:path w="201295" h="265430">
                <a:moveTo>
                  <a:pt x="201066" y="99060"/>
                </a:moveTo>
                <a:lnTo>
                  <a:pt x="180174" y="99060"/>
                </a:lnTo>
                <a:lnTo>
                  <a:pt x="180289" y="100330"/>
                </a:lnTo>
                <a:lnTo>
                  <a:pt x="180288" y="113834"/>
                </a:lnTo>
                <a:lnTo>
                  <a:pt x="180428" y="113030"/>
                </a:lnTo>
                <a:lnTo>
                  <a:pt x="200955" y="113030"/>
                </a:lnTo>
                <a:lnTo>
                  <a:pt x="201066" y="99060"/>
                </a:lnTo>
                <a:close/>
              </a:path>
              <a:path w="201295" h="265430">
                <a:moveTo>
                  <a:pt x="180184" y="99618"/>
                </a:moveTo>
                <a:lnTo>
                  <a:pt x="180197" y="100330"/>
                </a:lnTo>
                <a:lnTo>
                  <a:pt x="180184" y="99618"/>
                </a:lnTo>
                <a:close/>
              </a:path>
              <a:path w="201295" h="265430">
                <a:moveTo>
                  <a:pt x="199592" y="87630"/>
                </a:moveTo>
                <a:lnTo>
                  <a:pt x="178422" y="87630"/>
                </a:lnTo>
                <a:lnTo>
                  <a:pt x="178612" y="88900"/>
                </a:lnTo>
                <a:lnTo>
                  <a:pt x="180184" y="99618"/>
                </a:lnTo>
                <a:lnTo>
                  <a:pt x="180174" y="99060"/>
                </a:lnTo>
                <a:lnTo>
                  <a:pt x="201066" y="99060"/>
                </a:lnTo>
                <a:lnTo>
                  <a:pt x="200977" y="97790"/>
                </a:lnTo>
                <a:lnTo>
                  <a:pt x="199592" y="87630"/>
                </a:lnTo>
                <a:close/>
              </a:path>
              <a:path w="201295" h="265430">
                <a:moveTo>
                  <a:pt x="178603" y="88861"/>
                </a:moveTo>
                <a:close/>
              </a:path>
              <a:path w="201295" h="265430">
                <a:moveTo>
                  <a:pt x="198496" y="81280"/>
                </a:moveTo>
                <a:lnTo>
                  <a:pt x="176745" y="81280"/>
                </a:lnTo>
                <a:lnTo>
                  <a:pt x="178603" y="88861"/>
                </a:lnTo>
                <a:lnTo>
                  <a:pt x="178422" y="87630"/>
                </a:lnTo>
                <a:lnTo>
                  <a:pt x="199592" y="87630"/>
                </a:lnTo>
                <a:lnTo>
                  <a:pt x="199072" y="83819"/>
                </a:lnTo>
                <a:lnTo>
                  <a:pt x="198496" y="81280"/>
                </a:lnTo>
                <a:close/>
              </a:path>
              <a:path w="201295" h="265430">
                <a:moveTo>
                  <a:pt x="195683" y="71119"/>
                </a:moveTo>
                <a:lnTo>
                  <a:pt x="173393" y="71119"/>
                </a:lnTo>
                <a:lnTo>
                  <a:pt x="177025" y="82550"/>
                </a:lnTo>
                <a:lnTo>
                  <a:pt x="176745" y="81280"/>
                </a:lnTo>
                <a:lnTo>
                  <a:pt x="198496" y="81280"/>
                </a:lnTo>
                <a:lnTo>
                  <a:pt x="197345" y="76200"/>
                </a:lnTo>
                <a:lnTo>
                  <a:pt x="197040" y="74930"/>
                </a:lnTo>
                <a:lnTo>
                  <a:pt x="195683" y="71119"/>
                </a:lnTo>
                <a:close/>
              </a:path>
              <a:path w="201295" h="265430">
                <a:moveTo>
                  <a:pt x="171052" y="65205"/>
                </a:moveTo>
                <a:lnTo>
                  <a:pt x="173494" y="72390"/>
                </a:lnTo>
                <a:lnTo>
                  <a:pt x="173393" y="71119"/>
                </a:lnTo>
                <a:lnTo>
                  <a:pt x="195683" y="71119"/>
                </a:lnTo>
                <a:lnTo>
                  <a:pt x="193873" y="66040"/>
                </a:lnTo>
                <a:lnTo>
                  <a:pt x="171526" y="66040"/>
                </a:lnTo>
                <a:lnTo>
                  <a:pt x="171052" y="65205"/>
                </a:lnTo>
                <a:close/>
              </a:path>
              <a:path w="201295" h="265430">
                <a:moveTo>
                  <a:pt x="45504" y="66040"/>
                </a:moveTo>
                <a:lnTo>
                  <a:pt x="44780" y="67310"/>
                </a:lnTo>
                <a:lnTo>
                  <a:pt x="45504" y="66040"/>
                </a:lnTo>
                <a:close/>
              </a:path>
              <a:path w="201295" h="265430">
                <a:moveTo>
                  <a:pt x="170903" y="64769"/>
                </a:moveTo>
                <a:lnTo>
                  <a:pt x="171052" y="65205"/>
                </a:lnTo>
                <a:lnTo>
                  <a:pt x="171526" y="66040"/>
                </a:lnTo>
                <a:lnTo>
                  <a:pt x="170903" y="64769"/>
                </a:lnTo>
                <a:close/>
              </a:path>
              <a:path w="201295" h="265430">
                <a:moveTo>
                  <a:pt x="193420" y="64769"/>
                </a:moveTo>
                <a:lnTo>
                  <a:pt x="170903" y="64769"/>
                </a:lnTo>
                <a:lnTo>
                  <a:pt x="171526" y="66040"/>
                </a:lnTo>
                <a:lnTo>
                  <a:pt x="193873" y="66040"/>
                </a:lnTo>
                <a:lnTo>
                  <a:pt x="193420" y="64769"/>
                </a:lnTo>
                <a:close/>
              </a:path>
              <a:path w="201295" h="265430">
                <a:moveTo>
                  <a:pt x="191378" y="58419"/>
                </a:moveTo>
                <a:lnTo>
                  <a:pt x="167195" y="58419"/>
                </a:lnTo>
                <a:lnTo>
                  <a:pt x="171052" y="65205"/>
                </a:lnTo>
                <a:lnTo>
                  <a:pt x="170903" y="64769"/>
                </a:lnTo>
                <a:lnTo>
                  <a:pt x="193420" y="64769"/>
                </a:lnTo>
                <a:lnTo>
                  <a:pt x="191378" y="58419"/>
                </a:lnTo>
                <a:close/>
              </a:path>
              <a:path w="201295" h="265430">
                <a:moveTo>
                  <a:pt x="185991" y="48260"/>
                </a:moveTo>
                <a:lnTo>
                  <a:pt x="159575" y="48260"/>
                </a:lnTo>
                <a:lnTo>
                  <a:pt x="165366" y="55880"/>
                </a:lnTo>
                <a:lnTo>
                  <a:pt x="165061" y="55880"/>
                </a:lnTo>
                <a:lnTo>
                  <a:pt x="167640" y="59690"/>
                </a:lnTo>
                <a:lnTo>
                  <a:pt x="167195" y="58419"/>
                </a:lnTo>
                <a:lnTo>
                  <a:pt x="191378" y="58419"/>
                </a:lnTo>
                <a:lnTo>
                  <a:pt x="190969" y="57150"/>
                </a:lnTo>
                <a:lnTo>
                  <a:pt x="190296" y="55880"/>
                </a:lnTo>
                <a:lnTo>
                  <a:pt x="185991" y="48260"/>
                </a:lnTo>
                <a:close/>
              </a:path>
              <a:path w="201295" h="265430">
                <a:moveTo>
                  <a:pt x="61366" y="48260"/>
                </a:moveTo>
                <a:lnTo>
                  <a:pt x="60807" y="48260"/>
                </a:lnTo>
                <a:lnTo>
                  <a:pt x="60045" y="49530"/>
                </a:lnTo>
                <a:lnTo>
                  <a:pt x="61366" y="48260"/>
                </a:lnTo>
                <a:close/>
              </a:path>
              <a:path w="201295" h="265430">
                <a:moveTo>
                  <a:pt x="183851" y="44450"/>
                </a:moveTo>
                <a:lnTo>
                  <a:pt x="156717" y="44450"/>
                </a:lnTo>
                <a:lnTo>
                  <a:pt x="160337" y="48260"/>
                </a:lnTo>
                <a:lnTo>
                  <a:pt x="185699" y="48260"/>
                </a:lnTo>
                <a:lnTo>
                  <a:pt x="183851" y="44450"/>
                </a:lnTo>
                <a:close/>
              </a:path>
              <a:path w="201295" h="265430">
                <a:moveTo>
                  <a:pt x="44272" y="36830"/>
                </a:moveTo>
                <a:lnTo>
                  <a:pt x="39585" y="41910"/>
                </a:lnTo>
                <a:lnTo>
                  <a:pt x="38925" y="41910"/>
                </a:lnTo>
                <a:lnTo>
                  <a:pt x="36029" y="45719"/>
                </a:lnTo>
                <a:lnTo>
                  <a:pt x="64007" y="45719"/>
                </a:lnTo>
                <a:lnTo>
                  <a:pt x="63626" y="46990"/>
                </a:lnTo>
                <a:lnTo>
                  <a:pt x="66522" y="44450"/>
                </a:lnTo>
                <a:lnTo>
                  <a:pt x="70878" y="40640"/>
                </a:lnTo>
                <a:lnTo>
                  <a:pt x="71685" y="40640"/>
                </a:lnTo>
                <a:lnTo>
                  <a:pt x="73113" y="39369"/>
                </a:lnTo>
                <a:lnTo>
                  <a:pt x="73571" y="39369"/>
                </a:lnTo>
                <a:lnTo>
                  <a:pt x="75247" y="38100"/>
                </a:lnTo>
                <a:lnTo>
                  <a:pt x="44030" y="38100"/>
                </a:lnTo>
                <a:lnTo>
                  <a:pt x="44272" y="36830"/>
                </a:lnTo>
                <a:close/>
              </a:path>
              <a:path w="201295" h="265430">
                <a:moveTo>
                  <a:pt x="179933" y="39369"/>
                </a:moveTo>
                <a:lnTo>
                  <a:pt x="134365" y="39369"/>
                </a:lnTo>
                <a:lnTo>
                  <a:pt x="132942" y="39944"/>
                </a:lnTo>
                <a:lnTo>
                  <a:pt x="134340" y="40640"/>
                </a:lnTo>
                <a:lnTo>
                  <a:pt x="150495" y="40640"/>
                </a:lnTo>
                <a:lnTo>
                  <a:pt x="154089" y="41910"/>
                </a:lnTo>
                <a:lnTo>
                  <a:pt x="152615" y="41910"/>
                </a:lnTo>
                <a:lnTo>
                  <a:pt x="157657" y="45719"/>
                </a:lnTo>
                <a:lnTo>
                  <a:pt x="156717" y="44450"/>
                </a:lnTo>
                <a:lnTo>
                  <a:pt x="183851" y="44450"/>
                </a:lnTo>
                <a:lnTo>
                  <a:pt x="183235" y="43180"/>
                </a:lnTo>
                <a:lnTo>
                  <a:pt x="182803" y="43180"/>
                </a:lnTo>
                <a:lnTo>
                  <a:pt x="179933" y="39369"/>
                </a:lnTo>
                <a:close/>
              </a:path>
              <a:path w="201295" h="265430">
                <a:moveTo>
                  <a:pt x="71685" y="40640"/>
                </a:moveTo>
                <a:lnTo>
                  <a:pt x="70878" y="40640"/>
                </a:lnTo>
                <a:lnTo>
                  <a:pt x="70256" y="41910"/>
                </a:lnTo>
                <a:lnTo>
                  <a:pt x="71685" y="40640"/>
                </a:lnTo>
                <a:close/>
              </a:path>
              <a:path w="201295" h="265430">
                <a:moveTo>
                  <a:pt x="150495" y="40640"/>
                </a:moveTo>
                <a:lnTo>
                  <a:pt x="148539" y="40640"/>
                </a:lnTo>
                <a:lnTo>
                  <a:pt x="153936" y="41910"/>
                </a:lnTo>
                <a:lnTo>
                  <a:pt x="150495" y="40640"/>
                </a:lnTo>
                <a:close/>
              </a:path>
              <a:path w="201295" h="265430">
                <a:moveTo>
                  <a:pt x="128701" y="20319"/>
                </a:moveTo>
                <a:lnTo>
                  <a:pt x="122135" y="20319"/>
                </a:lnTo>
                <a:lnTo>
                  <a:pt x="117690" y="25400"/>
                </a:lnTo>
                <a:lnTo>
                  <a:pt x="117690" y="35560"/>
                </a:lnTo>
                <a:lnTo>
                  <a:pt x="122135" y="40640"/>
                </a:lnTo>
                <a:lnTo>
                  <a:pt x="128701" y="40640"/>
                </a:lnTo>
                <a:lnTo>
                  <a:pt x="132283" y="39616"/>
                </a:lnTo>
                <a:lnTo>
                  <a:pt x="131787" y="39369"/>
                </a:lnTo>
                <a:lnTo>
                  <a:pt x="179933" y="39369"/>
                </a:lnTo>
                <a:lnTo>
                  <a:pt x="177063" y="35560"/>
                </a:lnTo>
                <a:lnTo>
                  <a:pt x="153581" y="35560"/>
                </a:lnTo>
                <a:lnTo>
                  <a:pt x="148653" y="33019"/>
                </a:lnTo>
                <a:lnTo>
                  <a:pt x="146659" y="29210"/>
                </a:lnTo>
                <a:lnTo>
                  <a:pt x="142875" y="21590"/>
                </a:lnTo>
                <a:lnTo>
                  <a:pt x="124256" y="21590"/>
                </a:lnTo>
                <a:lnTo>
                  <a:pt x="128701" y="20319"/>
                </a:lnTo>
                <a:close/>
              </a:path>
              <a:path w="201295" h="265430">
                <a:moveTo>
                  <a:pt x="132544" y="39746"/>
                </a:moveTo>
                <a:lnTo>
                  <a:pt x="129425" y="40640"/>
                </a:lnTo>
                <a:lnTo>
                  <a:pt x="131216" y="40640"/>
                </a:lnTo>
                <a:lnTo>
                  <a:pt x="132942" y="39944"/>
                </a:lnTo>
                <a:lnTo>
                  <a:pt x="132544" y="39746"/>
                </a:lnTo>
                <a:close/>
              </a:path>
              <a:path w="201295" h="265430">
                <a:moveTo>
                  <a:pt x="134365" y="39369"/>
                </a:moveTo>
                <a:lnTo>
                  <a:pt x="133858" y="39369"/>
                </a:lnTo>
                <a:lnTo>
                  <a:pt x="132544" y="39746"/>
                </a:lnTo>
                <a:lnTo>
                  <a:pt x="132942" y="39944"/>
                </a:lnTo>
                <a:lnTo>
                  <a:pt x="134365" y="39369"/>
                </a:lnTo>
                <a:close/>
              </a:path>
              <a:path w="201295" h="265430">
                <a:moveTo>
                  <a:pt x="133858" y="39369"/>
                </a:moveTo>
                <a:lnTo>
                  <a:pt x="133146" y="39369"/>
                </a:lnTo>
                <a:lnTo>
                  <a:pt x="132283" y="39616"/>
                </a:lnTo>
                <a:lnTo>
                  <a:pt x="132544" y="39746"/>
                </a:lnTo>
                <a:lnTo>
                  <a:pt x="133858" y="39369"/>
                </a:lnTo>
                <a:close/>
              </a:path>
              <a:path w="201295" h="265430">
                <a:moveTo>
                  <a:pt x="133146" y="39369"/>
                </a:moveTo>
                <a:lnTo>
                  <a:pt x="131787" y="39369"/>
                </a:lnTo>
                <a:lnTo>
                  <a:pt x="132283" y="39616"/>
                </a:lnTo>
                <a:lnTo>
                  <a:pt x="133146" y="39369"/>
                </a:lnTo>
                <a:close/>
              </a:path>
              <a:path w="201295" h="265430">
                <a:moveTo>
                  <a:pt x="86516" y="30295"/>
                </a:moveTo>
                <a:lnTo>
                  <a:pt x="85940" y="30480"/>
                </a:lnTo>
                <a:lnTo>
                  <a:pt x="51587" y="30480"/>
                </a:lnTo>
                <a:lnTo>
                  <a:pt x="47612" y="34290"/>
                </a:lnTo>
                <a:lnTo>
                  <a:pt x="46926" y="34290"/>
                </a:lnTo>
                <a:lnTo>
                  <a:pt x="44030" y="38100"/>
                </a:lnTo>
                <a:lnTo>
                  <a:pt x="75247" y="38100"/>
                </a:lnTo>
                <a:lnTo>
                  <a:pt x="78600" y="35560"/>
                </a:lnTo>
                <a:lnTo>
                  <a:pt x="79997" y="35560"/>
                </a:lnTo>
                <a:lnTo>
                  <a:pt x="84315" y="33019"/>
                </a:lnTo>
                <a:lnTo>
                  <a:pt x="86334" y="30480"/>
                </a:lnTo>
                <a:lnTo>
                  <a:pt x="86516" y="30295"/>
                </a:lnTo>
                <a:close/>
              </a:path>
              <a:path w="201295" h="265430">
                <a:moveTo>
                  <a:pt x="79476" y="35560"/>
                </a:moveTo>
                <a:lnTo>
                  <a:pt x="78600" y="35560"/>
                </a:lnTo>
                <a:lnTo>
                  <a:pt x="77317" y="36830"/>
                </a:lnTo>
                <a:lnTo>
                  <a:pt x="79476" y="35560"/>
                </a:lnTo>
                <a:close/>
              </a:path>
              <a:path w="201295" h="265430">
                <a:moveTo>
                  <a:pt x="139661" y="15240"/>
                </a:moveTo>
                <a:lnTo>
                  <a:pt x="142951" y="21590"/>
                </a:lnTo>
                <a:lnTo>
                  <a:pt x="146659" y="29210"/>
                </a:lnTo>
                <a:lnTo>
                  <a:pt x="148653" y="33019"/>
                </a:lnTo>
                <a:lnTo>
                  <a:pt x="153581" y="35560"/>
                </a:lnTo>
                <a:lnTo>
                  <a:pt x="161925" y="31750"/>
                </a:lnTo>
                <a:lnTo>
                  <a:pt x="163829" y="26669"/>
                </a:lnTo>
                <a:lnTo>
                  <a:pt x="162039" y="22860"/>
                </a:lnTo>
                <a:lnTo>
                  <a:pt x="161535" y="21549"/>
                </a:lnTo>
                <a:lnTo>
                  <a:pt x="158191" y="20319"/>
                </a:lnTo>
                <a:lnTo>
                  <a:pt x="145618" y="20319"/>
                </a:lnTo>
                <a:lnTo>
                  <a:pt x="139661" y="15240"/>
                </a:lnTo>
                <a:close/>
              </a:path>
              <a:path w="201295" h="265430">
                <a:moveTo>
                  <a:pt x="161535" y="21549"/>
                </a:moveTo>
                <a:lnTo>
                  <a:pt x="162039" y="22860"/>
                </a:lnTo>
                <a:lnTo>
                  <a:pt x="163829" y="26669"/>
                </a:lnTo>
                <a:lnTo>
                  <a:pt x="161925" y="31750"/>
                </a:lnTo>
                <a:lnTo>
                  <a:pt x="153581" y="35560"/>
                </a:lnTo>
                <a:lnTo>
                  <a:pt x="177063" y="35560"/>
                </a:lnTo>
                <a:lnTo>
                  <a:pt x="176326" y="34290"/>
                </a:lnTo>
                <a:lnTo>
                  <a:pt x="172745" y="30480"/>
                </a:lnTo>
                <a:lnTo>
                  <a:pt x="171754" y="29210"/>
                </a:lnTo>
                <a:lnTo>
                  <a:pt x="166712" y="25400"/>
                </a:lnTo>
                <a:lnTo>
                  <a:pt x="165239" y="24130"/>
                </a:lnTo>
                <a:lnTo>
                  <a:pt x="161645" y="21590"/>
                </a:lnTo>
                <a:close/>
              </a:path>
              <a:path w="201295" h="265430">
                <a:moveTo>
                  <a:pt x="94513" y="25400"/>
                </a:moveTo>
                <a:lnTo>
                  <a:pt x="59093" y="25400"/>
                </a:lnTo>
                <a:lnTo>
                  <a:pt x="54775" y="27940"/>
                </a:lnTo>
                <a:lnTo>
                  <a:pt x="54737" y="29210"/>
                </a:lnTo>
                <a:lnTo>
                  <a:pt x="51866" y="30480"/>
                </a:lnTo>
                <a:lnTo>
                  <a:pt x="85940" y="30480"/>
                </a:lnTo>
                <a:lnTo>
                  <a:pt x="88836" y="27940"/>
                </a:lnTo>
                <a:lnTo>
                  <a:pt x="90919" y="27940"/>
                </a:lnTo>
                <a:lnTo>
                  <a:pt x="92716" y="26669"/>
                </a:lnTo>
                <a:lnTo>
                  <a:pt x="94513" y="25400"/>
                </a:lnTo>
                <a:close/>
              </a:path>
              <a:path w="201295" h="265430">
                <a:moveTo>
                  <a:pt x="88836" y="27940"/>
                </a:moveTo>
                <a:lnTo>
                  <a:pt x="85940" y="30480"/>
                </a:lnTo>
                <a:lnTo>
                  <a:pt x="86516" y="30295"/>
                </a:lnTo>
                <a:lnTo>
                  <a:pt x="88836" y="27940"/>
                </a:lnTo>
                <a:close/>
              </a:path>
              <a:path w="201295" h="265430">
                <a:moveTo>
                  <a:pt x="90919" y="27940"/>
                </a:moveTo>
                <a:lnTo>
                  <a:pt x="88836" y="27940"/>
                </a:lnTo>
                <a:lnTo>
                  <a:pt x="86516" y="30295"/>
                </a:lnTo>
                <a:lnTo>
                  <a:pt x="89903" y="29210"/>
                </a:lnTo>
                <a:lnTo>
                  <a:pt x="90919" y="27940"/>
                </a:lnTo>
                <a:close/>
              </a:path>
              <a:path w="201295" h="265430">
                <a:moveTo>
                  <a:pt x="94513" y="25400"/>
                </a:moveTo>
                <a:lnTo>
                  <a:pt x="92621" y="26669"/>
                </a:lnTo>
                <a:lnTo>
                  <a:pt x="92836" y="26585"/>
                </a:lnTo>
                <a:lnTo>
                  <a:pt x="94513" y="25400"/>
                </a:lnTo>
                <a:close/>
              </a:path>
              <a:path w="201295" h="265430">
                <a:moveTo>
                  <a:pt x="92836" y="26585"/>
                </a:moveTo>
                <a:lnTo>
                  <a:pt x="92621" y="26669"/>
                </a:lnTo>
                <a:lnTo>
                  <a:pt x="92836" y="26585"/>
                </a:lnTo>
                <a:close/>
              </a:path>
              <a:path w="201295" h="265430">
                <a:moveTo>
                  <a:pt x="95846" y="25400"/>
                </a:moveTo>
                <a:lnTo>
                  <a:pt x="94513" y="25400"/>
                </a:lnTo>
                <a:lnTo>
                  <a:pt x="92836" y="26585"/>
                </a:lnTo>
                <a:lnTo>
                  <a:pt x="95846" y="25400"/>
                </a:lnTo>
                <a:close/>
              </a:path>
              <a:path w="201295" h="265430">
                <a:moveTo>
                  <a:pt x="106248" y="22860"/>
                </a:moveTo>
                <a:lnTo>
                  <a:pt x="62737" y="22860"/>
                </a:lnTo>
                <a:lnTo>
                  <a:pt x="59842" y="25400"/>
                </a:lnTo>
                <a:lnTo>
                  <a:pt x="98323" y="25400"/>
                </a:lnTo>
                <a:lnTo>
                  <a:pt x="100825" y="24130"/>
                </a:lnTo>
                <a:lnTo>
                  <a:pt x="103733" y="24130"/>
                </a:lnTo>
                <a:lnTo>
                  <a:pt x="106248" y="22860"/>
                </a:lnTo>
                <a:close/>
              </a:path>
              <a:path w="201295" h="265430">
                <a:moveTo>
                  <a:pt x="148424" y="2540"/>
                </a:moveTo>
                <a:lnTo>
                  <a:pt x="106426" y="2540"/>
                </a:lnTo>
                <a:lnTo>
                  <a:pt x="103898" y="3810"/>
                </a:lnTo>
                <a:lnTo>
                  <a:pt x="104203" y="3810"/>
                </a:lnTo>
                <a:lnTo>
                  <a:pt x="101320" y="5080"/>
                </a:lnTo>
                <a:lnTo>
                  <a:pt x="98755" y="5080"/>
                </a:lnTo>
                <a:lnTo>
                  <a:pt x="95872" y="6350"/>
                </a:lnTo>
                <a:lnTo>
                  <a:pt x="93345" y="6350"/>
                </a:lnTo>
                <a:lnTo>
                  <a:pt x="90449" y="7619"/>
                </a:lnTo>
                <a:lnTo>
                  <a:pt x="89738" y="7619"/>
                </a:lnTo>
                <a:lnTo>
                  <a:pt x="86487" y="8890"/>
                </a:lnTo>
                <a:lnTo>
                  <a:pt x="84531" y="8890"/>
                </a:lnTo>
                <a:lnTo>
                  <a:pt x="80911" y="11430"/>
                </a:lnTo>
                <a:lnTo>
                  <a:pt x="81851" y="11430"/>
                </a:lnTo>
                <a:lnTo>
                  <a:pt x="77889" y="12700"/>
                </a:lnTo>
                <a:lnTo>
                  <a:pt x="75069" y="15240"/>
                </a:lnTo>
                <a:lnTo>
                  <a:pt x="72529" y="17780"/>
                </a:lnTo>
                <a:lnTo>
                  <a:pt x="70739" y="17780"/>
                </a:lnTo>
                <a:lnTo>
                  <a:pt x="68567" y="19050"/>
                </a:lnTo>
                <a:lnTo>
                  <a:pt x="67233" y="20319"/>
                </a:lnTo>
                <a:lnTo>
                  <a:pt x="62179" y="22860"/>
                </a:lnTo>
                <a:lnTo>
                  <a:pt x="105943" y="22860"/>
                </a:lnTo>
                <a:lnTo>
                  <a:pt x="108813" y="21590"/>
                </a:lnTo>
                <a:lnTo>
                  <a:pt x="111607" y="21590"/>
                </a:lnTo>
                <a:lnTo>
                  <a:pt x="116649" y="20319"/>
                </a:lnTo>
                <a:lnTo>
                  <a:pt x="115862" y="20319"/>
                </a:lnTo>
                <a:lnTo>
                  <a:pt x="119456" y="19050"/>
                </a:lnTo>
                <a:lnTo>
                  <a:pt x="141635" y="19050"/>
                </a:lnTo>
                <a:lnTo>
                  <a:pt x="139661" y="15240"/>
                </a:lnTo>
                <a:lnTo>
                  <a:pt x="159111" y="15240"/>
                </a:lnTo>
                <a:lnTo>
                  <a:pt x="158623" y="13969"/>
                </a:lnTo>
                <a:lnTo>
                  <a:pt x="155257" y="7619"/>
                </a:lnTo>
                <a:lnTo>
                  <a:pt x="154178" y="5080"/>
                </a:lnTo>
                <a:lnTo>
                  <a:pt x="152209" y="3810"/>
                </a:lnTo>
                <a:lnTo>
                  <a:pt x="148424" y="2540"/>
                </a:lnTo>
                <a:close/>
              </a:path>
              <a:path w="201295" h="265430">
                <a:moveTo>
                  <a:pt x="141635" y="19050"/>
                </a:moveTo>
                <a:lnTo>
                  <a:pt x="133045" y="19050"/>
                </a:lnTo>
                <a:lnTo>
                  <a:pt x="130987" y="20319"/>
                </a:lnTo>
                <a:lnTo>
                  <a:pt x="129425" y="20319"/>
                </a:lnTo>
                <a:lnTo>
                  <a:pt x="124980" y="21590"/>
                </a:lnTo>
                <a:lnTo>
                  <a:pt x="142951" y="21590"/>
                </a:lnTo>
                <a:lnTo>
                  <a:pt x="141635" y="19050"/>
                </a:lnTo>
                <a:close/>
              </a:path>
              <a:path w="201295" h="265430">
                <a:moveTo>
                  <a:pt x="160575" y="19050"/>
                </a:moveTo>
                <a:lnTo>
                  <a:pt x="152793" y="19050"/>
                </a:lnTo>
                <a:lnTo>
                  <a:pt x="158191" y="20319"/>
                </a:lnTo>
                <a:lnTo>
                  <a:pt x="161535" y="21549"/>
                </a:lnTo>
                <a:lnTo>
                  <a:pt x="160575" y="19050"/>
                </a:lnTo>
                <a:close/>
              </a:path>
              <a:path w="201295" h="265430">
                <a:moveTo>
                  <a:pt x="159111" y="15240"/>
                </a:moveTo>
                <a:lnTo>
                  <a:pt x="139661" y="15240"/>
                </a:lnTo>
                <a:lnTo>
                  <a:pt x="145618" y="20319"/>
                </a:lnTo>
                <a:lnTo>
                  <a:pt x="144170" y="19050"/>
                </a:lnTo>
                <a:lnTo>
                  <a:pt x="160575" y="19050"/>
                </a:lnTo>
                <a:lnTo>
                  <a:pt x="159111" y="15240"/>
                </a:lnTo>
                <a:close/>
              </a:path>
              <a:path w="201295" h="265430">
                <a:moveTo>
                  <a:pt x="152793" y="19050"/>
                </a:moveTo>
                <a:lnTo>
                  <a:pt x="144170" y="19050"/>
                </a:lnTo>
                <a:lnTo>
                  <a:pt x="145618" y="20319"/>
                </a:lnTo>
                <a:lnTo>
                  <a:pt x="158191" y="20319"/>
                </a:lnTo>
                <a:lnTo>
                  <a:pt x="152793" y="19050"/>
                </a:lnTo>
                <a:close/>
              </a:path>
              <a:path w="201295" h="265430">
                <a:moveTo>
                  <a:pt x="74472" y="15240"/>
                </a:moveTo>
                <a:lnTo>
                  <a:pt x="70154" y="17780"/>
                </a:lnTo>
                <a:lnTo>
                  <a:pt x="72529" y="17780"/>
                </a:lnTo>
                <a:lnTo>
                  <a:pt x="74472" y="15240"/>
                </a:lnTo>
                <a:close/>
              </a:path>
              <a:path w="201295" h="265430">
                <a:moveTo>
                  <a:pt x="143408" y="1269"/>
                </a:moveTo>
                <a:lnTo>
                  <a:pt x="111480" y="1269"/>
                </a:lnTo>
                <a:lnTo>
                  <a:pt x="106413" y="2540"/>
                </a:lnTo>
                <a:lnTo>
                  <a:pt x="145846" y="2540"/>
                </a:lnTo>
                <a:lnTo>
                  <a:pt x="143408" y="1269"/>
                </a:lnTo>
                <a:close/>
              </a:path>
              <a:path w="201295" h="265430">
                <a:moveTo>
                  <a:pt x="144119" y="1269"/>
                </a:moveTo>
                <a:lnTo>
                  <a:pt x="143408" y="1269"/>
                </a:lnTo>
                <a:lnTo>
                  <a:pt x="145846" y="2540"/>
                </a:lnTo>
                <a:lnTo>
                  <a:pt x="144119" y="1269"/>
                </a:lnTo>
                <a:close/>
              </a:path>
              <a:path w="201295" h="265430">
                <a:moveTo>
                  <a:pt x="144843" y="1269"/>
                </a:moveTo>
                <a:lnTo>
                  <a:pt x="144119" y="1269"/>
                </a:lnTo>
                <a:lnTo>
                  <a:pt x="145846" y="2540"/>
                </a:lnTo>
                <a:lnTo>
                  <a:pt x="146939" y="2540"/>
                </a:lnTo>
                <a:lnTo>
                  <a:pt x="144843" y="1269"/>
                </a:lnTo>
                <a:close/>
              </a:path>
              <a:path w="201295" h="265430">
                <a:moveTo>
                  <a:pt x="126111" y="0"/>
                </a:moveTo>
                <a:lnTo>
                  <a:pt x="122732" y="0"/>
                </a:lnTo>
                <a:lnTo>
                  <a:pt x="119494" y="1269"/>
                </a:lnTo>
                <a:lnTo>
                  <a:pt x="127812" y="1269"/>
                </a:lnTo>
                <a:lnTo>
                  <a:pt x="12611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11" name="object 11"/>
          <p:cNvGrpSpPr/>
          <p:nvPr/>
        </p:nvGrpSpPr>
        <p:grpSpPr>
          <a:xfrm>
            <a:off x="7216770" y="190501"/>
            <a:ext cx="4852247" cy="2637367"/>
            <a:chOff x="5412577" y="142875"/>
            <a:chExt cx="3639185" cy="197802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8305" y="142875"/>
              <a:ext cx="2292985" cy="9820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3842" y="1159002"/>
              <a:ext cx="3356991" cy="9613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2577" y="550037"/>
              <a:ext cx="215935" cy="458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9885" y="691895"/>
              <a:ext cx="255015" cy="377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4596" y="276479"/>
              <a:ext cx="358013" cy="6040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5451" y="295782"/>
              <a:ext cx="412876" cy="55257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9447" y="1768855"/>
            <a:ext cx="2964095" cy="10121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58126" y="1901444"/>
            <a:ext cx="209021" cy="40640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5018362" y="2164417"/>
            <a:ext cx="231140" cy="35560"/>
          </a:xfrm>
          <a:custGeom>
            <a:avLst/>
            <a:gdLst/>
            <a:ahLst/>
            <a:cxnLst/>
            <a:rect l="l" t="t" r="r" b="b"/>
            <a:pathLst>
              <a:path w="173354" h="26669">
                <a:moveTo>
                  <a:pt x="147192" y="12573"/>
                </a:moveTo>
                <a:lnTo>
                  <a:pt x="147192" y="17399"/>
                </a:lnTo>
                <a:lnTo>
                  <a:pt x="149732" y="21462"/>
                </a:lnTo>
                <a:lnTo>
                  <a:pt x="153669" y="23495"/>
                </a:lnTo>
                <a:lnTo>
                  <a:pt x="154431" y="23749"/>
                </a:lnTo>
                <a:lnTo>
                  <a:pt x="160147" y="26670"/>
                </a:lnTo>
                <a:lnTo>
                  <a:pt x="167131" y="24257"/>
                </a:lnTo>
                <a:lnTo>
                  <a:pt x="167628" y="23240"/>
                </a:lnTo>
                <a:lnTo>
                  <a:pt x="154177" y="23240"/>
                </a:lnTo>
                <a:lnTo>
                  <a:pt x="153797" y="23113"/>
                </a:lnTo>
                <a:lnTo>
                  <a:pt x="158003" y="23113"/>
                </a:lnTo>
                <a:lnTo>
                  <a:pt x="150371" y="19050"/>
                </a:lnTo>
                <a:lnTo>
                  <a:pt x="149225" y="19050"/>
                </a:lnTo>
                <a:lnTo>
                  <a:pt x="148462" y="18034"/>
                </a:lnTo>
                <a:lnTo>
                  <a:pt x="148906" y="18034"/>
                </a:lnTo>
                <a:lnTo>
                  <a:pt x="147192" y="12573"/>
                </a:lnTo>
                <a:close/>
              </a:path>
              <a:path w="173354" h="26669">
                <a:moveTo>
                  <a:pt x="5968" y="2539"/>
                </a:moveTo>
                <a:lnTo>
                  <a:pt x="1015" y="6731"/>
                </a:lnTo>
                <a:lnTo>
                  <a:pt x="0" y="18034"/>
                </a:lnTo>
                <a:lnTo>
                  <a:pt x="3937" y="23113"/>
                </a:lnTo>
                <a:lnTo>
                  <a:pt x="16763" y="24637"/>
                </a:lnTo>
                <a:lnTo>
                  <a:pt x="20574" y="24511"/>
                </a:lnTo>
                <a:lnTo>
                  <a:pt x="26394" y="23113"/>
                </a:lnTo>
                <a:lnTo>
                  <a:pt x="25653" y="23113"/>
                </a:lnTo>
                <a:lnTo>
                  <a:pt x="26924" y="22987"/>
                </a:lnTo>
                <a:lnTo>
                  <a:pt x="27622" y="22987"/>
                </a:lnTo>
                <a:lnTo>
                  <a:pt x="29106" y="22891"/>
                </a:lnTo>
                <a:lnTo>
                  <a:pt x="28575" y="22860"/>
                </a:lnTo>
                <a:lnTo>
                  <a:pt x="36258" y="22860"/>
                </a:lnTo>
                <a:lnTo>
                  <a:pt x="38607" y="22733"/>
                </a:lnTo>
                <a:lnTo>
                  <a:pt x="42925" y="22733"/>
                </a:lnTo>
                <a:lnTo>
                  <a:pt x="47422" y="22368"/>
                </a:lnTo>
                <a:lnTo>
                  <a:pt x="46862" y="22351"/>
                </a:lnTo>
                <a:lnTo>
                  <a:pt x="51942" y="22351"/>
                </a:lnTo>
                <a:lnTo>
                  <a:pt x="54500" y="22201"/>
                </a:lnTo>
                <a:lnTo>
                  <a:pt x="52831" y="21716"/>
                </a:lnTo>
                <a:lnTo>
                  <a:pt x="150225" y="21716"/>
                </a:lnTo>
                <a:lnTo>
                  <a:pt x="149732" y="21462"/>
                </a:lnTo>
                <a:lnTo>
                  <a:pt x="147192" y="17399"/>
                </a:lnTo>
                <a:lnTo>
                  <a:pt x="147192" y="12573"/>
                </a:lnTo>
                <a:lnTo>
                  <a:pt x="170198" y="12573"/>
                </a:lnTo>
                <a:lnTo>
                  <a:pt x="166279" y="6223"/>
                </a:lnTo>
                <a:lnTo>
                  <a:pt x="27812" y="6223"/>
                </a:lnTo>
                <a:lnTo>
                  <a:pt x="24002" y="5841"/>
                </a:lnTo>
                <a:lnTo>
                  <a:pt x="26007" y="5583"/>
                </a:lnTo>
                <a:lnTo>
                  <a:pt x="21716" y="4063"/>
                </a:lnTo>
                <a:lnTo>
                  <a:pt x="18923" y="3428"/>
                </a:lnTo>
                <a:lnTo>
                  <a:pt x="5968" y="2539"/>
                </a:lnTo>
                <a:close/>
              </a:path>
              <a:path w="173354" h="26669">
                <a:moveTo>
                  <a:pt x="146303" y="23368"/>
                </a:moveTo>
                <a:lnTo>
                  <a:pt x="78739" y="23368"/>
                </a:lnTo>
                <a:lnTo>
                  <a:pt x="83438" y="23495"/>
                </a:lnTo>
                <a:lnTo>
                  <a:pt x="93217" y="23495"/>
                </a:lnTo>
                <a:lnTo>
                  <a:pt x="97789" y="23622"/>
                </a:lnTo>
                <a:lnTo>
                  <a:pt x="113156" y="23622"/>
                </a:lnTo>
                <a:lnTo>
                  <a:pt x="123951" y="23749"/>
                </a:lnTo>
                <a:lnTo>
                  <a:pt x="140842" y="23749"/>
                </a:lnTo>
                <a:lnTo>
                  <a:pt x="146303" y="23368"/>
                </a:lnTo>
                <a:close/>
              </a:path>
              <a:path w="173354" h="26669">
                <a:moveTo>
                  <a:pt x="150225" y="21716"/>
                </a:moveTo>
                <a:lnTo>
                  <a:pt x="52831" y="21716"/>
                </a:lnTo>
                <a:lnTo>
                  <a:pt x="56261" y="22098"/>
                </a:lnTo>
                <a:lnTo>
                  <a:pt x="54500" y="22201"/>
                </a:lnTo>
                <a:lnTo>
                  <a:pt x="56768" y="22860"/>
                </a:lnTo>
                <a:lnTo>
                  <a:pt x="59816" y="23368"/>
                </a:lnTo>
                <a:lnTo>
                  <a:pt x="146938" y="23368"/>
                </a:lnTo>
                <a:lnTo>
                  <a:pt x="148801" y="23113"/>
                </a:lnTo>
                <a:lnTo>
                  <a:pt x="148336" y="23113"/>
                </a:lnTo>
                <a:lnTo>
                  <a:pt x="149732" y="22987"/>
                </a:lnTo>
                <a:lnTo>
                  <a:pt x="152685" y="22987"/>
                </a:lnTo>
                <a:lnTo>
                  <a:pt x="150225" y="21716"/>
                </a:lnTo>
                <a:close/>
              </a:path>
              <a:path w="173354" h="26669">
                <a:moveTo>
                  <a:pt x="158003" y="23113"/>
                </a:moveTo>
                <a:lnTo>
                  <a:pt x="153797" y="23113"/>
                </a:lnTo>
                <a:lnTo>
                  <a:pt x="154177" y="23240"/>
                </a:lnTo>
                <a:lnTo>
                  <a:pt x="158241" y="23240"/>
                </a:lnTo>
                <a:lnTo>
                  <a:pt x="158003" y="23113"/>
                </a:lnTo>
                <a:close/>
              </a:path>
              <a:path w="173354" h="26669">
                <a:moveTo>
                  <a:pt x="170198" y="12573"/>
                </a:moveTo>
                <a:lnTo>
                  <a:pt x="147192" y="12573"/>
                </a:lnTo>
                <a:lnTo>
                  <a:pt x="148995" y="18317"/>
                </a:lnTo>
                <a:lnTo>
                  <a:pt x="158241" y="23240"/>
                </a:lnTo>
                <a:lnTo>
                  <a:pt x="167628" y="23240"/>
                </a:lnTo>
                <a:lnTo>
                  <a:pt x="170040" y="18317"/>
                </a:lnTo>
                <a:lnTo>
                  <a:pt x="172782" y="12953"/>
                </a:lnTo>
                <a:lnTo>
                  <a:pt x="170433" y="12953"/>
                </a:lnTo>
                <a:lnTo>
                  <a:pt x="170198" y="12573"/>
                </a:lnTo>
                <a:close/>
              </a:path>
              <a:path w="173354" h="26669">
                <a:moveTo>
                  <a:pt x="26924" y="22987"/>
                </a:moveTo>
                <a:lnTo>
                  <a:pt x="25653" y="23113"/>
                </a:lnTo>
                <a:lnTo>
                  <a:pt x="26667" y="23048"/>
                </a:lnTo>
                <a:lnTo>
                  <a:pt x="26924" y="22987"/>
                </a:lnTo>
                <a:close/>
              </a:path>
              <a:path w="173354" h="26669">
                <a:moveTo>
                  <a:pt x="26667" y="23048"/>
                </a:moveTo>
                <a:lnTo>
                  <a:pt x="25653" y="23113"/>
                </a:lnTo>
                <a:lnTo>
                  <a:pt x="26394" y="23113"/>
                </a:lnTo>
                <a:lnTo>
                  <a:pt x="26667" y="23048"/>
                </a:lnTo>
                <a:close/>
              </a:path>
              <a:path w="173354" h="26669">
                <a:moveTo>
                  <a:pt x="36258" y="22860"/>
                </a:moveTo>
                <a:lnTo>
                  <a:pt x="29590" y="22860"/>
                </a:lnTo>
                <a:lnTo>
                  <a:pt x="29106" y="22891"/>
                </a:lnTo>
                <a:lnTo>
                  <a:pt x="32892" y="23113"/>
                </a:lnTo>
                <a:lnTo>
                  <a:pt x="33908" y="22987"/>
                </a:lnTo>
                <a:lnTo>
                  <a:pt x="36258" y="22860"/>
                </a:lnTo>
                <a:close/>
              </a:path>
              <a:path w="173354" h="26669">
                <a:moveTo>
                  <a:pt x="149732" y="22987"/>
                </a:moveTo>
                <a:lnTo>
                  <a:pt x="148336" y="23113"/>
                </a:lnTo>
                <a:lnTo>
                  <a:pt x="148801" y="23113"/>
                </a:lnTo>
                <a:lnTo>
                  <a:pt x="149732" y="22987"/>
                </a:lnTo>
                <a:close/>
              </a:path>
              <a:path w="173354" h="26669">
                <a:moveTo>
                  <a:pt x="152685" y="22987"/>
                </a:moveTo>
                <a:lnTo>
                  <a:pt x="149732" y="22987"/>
                </a:lnTo>
                <a:lnTo>
                  <a:pt x="148801" y="23113"/>
                </a:lnTo>
                <a:lnTo>
                  <a:pt x="152931" y="23113"/>
                </a:lnTo>
                <a:lnTo>
                  <a:pt x="152685" y="22987"/>
                </a:lnTo>
                <a:close/>
              </a:path>
              <a:path w="173354" h="26669">
                <a:moveTo>
                  <a:pt x="27622" y="22987"/>
                </a:moveTo>
                <a:lnTo>
                  <a:pt x="26924" y="22987"/>
                </a:lnTo>
                <a:lnTo>
                  <a:pt x="26667" y="23048"/>
                </a:lnTo>
                <a:lnTo>
                  <a:pt x="27622" y="22987"/>
                </a:lnTo>
                <a:close/>
              </a:path>
              <a:path w="173354" h="26669">
                <a:moveTo>
                  <a:pt x="29590" y="22860"/>
                </a:moveTo>
                <a:lnTo>
                  <a:pt x="28575" y="22860"/>
                </a:lnTo>
                <a:lnTo>
                  <a:pt x="29106" y="22891"/>
                </a:lnTo>
                <a:lnTo>
                  <a:pt x="29590" y="22860"/>
                </a:lnTo>
                <a:close/>
              </a:path>
              <a:path w="173354" h="26669">
                <a:moveTo>
                  <a:pt x="51942" y="22351"/>
                </a:moveTo>
                <a:lnTo>
                  <a:pt x="47625" y="22351"/>
                </a:lnTo>
                <a:lnTo>
                  <a:pt x="47422" y="22368"/>
                </a:lnTo>
                <a:lnTo>
                  <a:pt x="51180" y="22478"/>
                </a:lnTo>
                <a:lnTo>
                  <a:pt x="51942" y="22351"/>
                </a:lnTo>
                <a:close/>
              </a:path>
              <a:path w="173354" h="26669">
                <a:moveTo>
                  <a:pt x="47625" y="22351"/>
                </a:moveTo>
                <a:lnTo>
                  <a:pt x="46862" y="22351"/>
                </a:lnTo>
                <a:lnTo>
                  <a:pt x="47422" y="22368"/>
                </a:lnTo>
                <a:lnTo>
                  <a:pt x="47625" y="22351"/>
                </a:lnTo>
                <a:close/>
              </a:path>
              <a:path w="173354" h="26669">
                <a:moveTo>
                  <a:pt x="52831" y="21716"/>
                </a:moveTo>
                <a:lnTo>
                  <a:pt x="54500" y="22201"/>
                </a:lnTo>
                <a:lnTo>
                  <a:pt x="56261" y="22098"/>
                </a:lnTo>
                <a:lnTo>
                  <a:pt x="52831" y="21716"/>
                </a:lnTo>
                <a:close/>
              </a:path>
              <a:path w="173354" h="26669">
                <a:moveTo>
                  <a:pt x="148462" y="18034"/>
                </a:moveTo>
                <a:lnTo>
                  <a:pt x="149225" y="19050"/>
                </a:lnTo>
                <a:lnTo>
                  <a:pt x="148995" y="18317"/>
                </a:lnTo>
                <a:lnTo>
                  <a:pt x="148462" y="18034"/>
                </a:lnTo>
                <a:close/>
              </a:path>
              <a:path w="173354" h="26669">
                <a:moveTo>
                  <a:pt x="148995" y="18317"/>
                </a:moveTo>
                <a:lnTo>
                  <a:pt x="149225" y="19050"/>
                </a:lnTo>
                <a:lnTo>
                  <a:pt x="150371" y="19050"/>
                </a:lnTo>
                <a:lnTo>
                  <a:pt x="148995" y="18317"/>
                </a:lnTo>
                <a:close/>
              </a:path>
              <a:path w="173354" h="26669">
                <a:moveTo>
                  <a:pt x="148906" y="18034"/>
                </a:moveTo>
                <a:lnTo>
                  <a:pt x="148462" y="18034"/>
                </a:lnTo>
                <a:lnTo>
                  <a:pt x="148995" y="18317"/>
                </a:lnTo>
                <a:lnTo>
                  <a:pt x="148906" y="18034"/>
                </a:lnTo>
                <a:close/>
              </a:path>
              <a:path w="173354" h="26669">
                <a:moveTo>
                  <a:pt x="164083" y="2666"/>
                </a:moveTo>
                <a:lnTo>
                  <a:pt x="170433" y="12953"/>
                </a:lnTo>
                <a:lnTo>
                  <a:pt x="170433" y="10287"/>
                </a:lnTo>
                <a:lnTo>
                  <a:pt x="169799" y="8127"/>
                </a:lnTo>
                <a:lnTo>
                  <a:pt x="167147" y="4168"/>
                </a:lnTo>
                <a:lnTo>
                  <a:pt x="164083" y="2666"/>
                </a:lnTo>
                <a:close/>
              </a:path>
              <a:path w="173354" h="26669">
                <a:moveTo>
                  <a:pt x="167147" y="4168"/>
                </a:moveTo>
                <a:lnTo>
                  <a:pt x="169799" y="8127"/>
                </a:lnTo>
                <a:lnTo>
                  <a:pt x="170433" y="10287"/>
                </a:lnTo>
                <a:lnTo>
                  <a:pt x="170433" y="12953"/>
                </a:lnTo>
                <a:lnTo>
                  <a:pt x="172782" y="12953"/>
                </a:lnTo>
                <a:lnTo>
                  <a:pt x="172763" y="12573"/>
                </a:lnTo>
                <a:lnTo>
                  <a:pt x="170561" y="5841"/>
                </a:lnTo>
                <a:lnTo>
                  <a:pt x="167147" y="4168"/>
                </a:lnTo>
                <a:close/>
              </a:path>
              <a:path w="173354" h="26669">
                <a:moveTo>
                  <a:pt x="26007" y="5583"/>
                </a:moveTo>
                <a:lnTo>
                  <a:pt x="24002" y="5841"/>
                </a:lnTo>
                <a:lnTo>
                  <a:pt x="27812" y="6223"/>
                </a:lnTo>
                <a:lnTo>
                  <a:pt x="26007" y="5583"/>
                </a:lnTo>
                <a:close/>
              </a:path>
              <a:path w="173354" h="26669">
                <a:moveTo>
                  <a:pt x="27939" y="5334"/>
                </a:moveTo>
                <a:lnTo>
                  <a:pt x="26007" y="5583"/>
                </a:lnTo>
                <a:lnTo>
                  <a:pt x="27812" y="6223"/>
                </a:lnTo>
                <a:lnTo>
                  <a:pt x="166279" y="6223"/>
                </a:lnTo>
                <a:lnTo>
                  <a:pt x="165887" y="5587"/>
                </a:lnTo>
                <a:lnTo>
                  <a:pt x="27050" y="5587"/>
                </a:lnTo>
                <a:lnTo>
                  <a:pt x="27939" y="5334"/>
                </a:lnTo>
                <a:close/>
              </a:path>
              <a:path w="173354" h="26669">
                <a:moveTo>
                  <a:pt x="37083" y="4063"/>
                </a:moveTo>
                <a:lnTo>
                  <a:pt x="32385" y="4445"/>
                </a:lnTo>
                <a:lnTo>
                  <a:pt x="31368" y="4699"/>
                </a:lnTo>
                <a:lnTo>
                  <a:pt x="27050" y="5587"/>
                </a:lnTo>
                <a:lnTo>
                  <a:pt x="165887" y="5587"/>
                </a:lnTo>
                <a:lnTo>
                  <a:pt x="165024" y="4190"/>
                </a:lnTo>
                <a:lnTo>
                  <a:pt x="36449" y="4190"/>
                </a:lnTo>
                <a:lnTo>
                  <a:pt x="37083" y="4063"/>
                </a:lnTo>
                <a:close/>
              </a:path>
              <a:path w="173354" h="26669">
                <a:moveTo>
                  <a:pt x="166039" y="2539"/>
                </a:moveTo>
                <a:lnTo>
                  <a:pt x="54737" y="2539"/>
                </a:lnTo>
                <a:lnTo>
                  <a:pt x="52831" y="2921"/>
                </a:lnTo>
                <a:lnTo>
                  <a:pt x="46862" y="2921"/>
                </a:lnTo>
                <a:lnTo>
                  <a:pt x="46100" y="3048"/>
                </a:lnTo>
                <a:lnTo>
                  <a:pt x="41401" y="3428"/>
                </a:lnTo>
                <a:lnTo>
                  <a:pt x="40639" y="3428"/>
                </a:lnTo>
                <a:lnTo>
                  <a:pt x="36449" y="4190"/>
                </a:lnTo>
                <a:lnTo>
                  <a:pt x="165024" y="4190"/>
                </a:lnTo>
                <a:lnTo>
                  <a:pt x="164083" y="2666"/>
                </a:lnTo>
                <a:lnTo>
                  <a:pt x="166126" y="2666"/>
                </a:lnTo>
                <a:close/>
              </a:path>
              <a:path w="173354" h="26669">
                <a:moveTo>
                  <a:pt x="166126" y="2666"/>
                </a:moveTo>
                <a:lnTo>
                  <a:pt x="164083" y="2666"/>
                </a:lnTo>
                <a:lnTo>
                  <a:pt x="167147" y="4168"/>
                </a:lnTo>
                <a:lnTo>
                  <a:pt x="166126" y="2666"/>
                </a:lnTo>
                <a:close/>
              </a:path>
              <a:path w="173354" h="26669">
                <a:moveTo>
                  <a:pt x="53885" y="2615"/>
                </a:moveTo>
                <a:lnTo>
                  <a:pt x="50418" y="2921"/>
                </a:lnTo>
                <a:lnTo>
                  <a:pt x="52831" y="2921"/>
                </a:lnTo>
                <a:lnTo>
                  <a:pt x="53885" y="2615"/>
                </a:lnTo>
                <a:close/>
              </a:path>
              <a:path w="173354" h="26669">
                <a:moveTo>
                  <a:pt x="54737" y="2539"/>
                </a:moveTo>
                <a:lnTo>
                  <a:pt x="53885" y="2615"/>
                </a:lnTo>
                <a:lnTo>
                  <a:pt x="52831" y="2921"/>
                </a:lnTo>
                <a:lnTo>
                  <a:pt x="54737" y="2539"/>
                </a:lnTo>
                <a:close/>
              </a:path>
              <a:path w="173354" h="26669">
                <a:moveTo>
                  <a:pt x="162051" y="0"/>
                </a:moveTo>
                <a:lnTo>
                  <a:pt x="153797" y="0"/>
                </a:lnTo>
                <a:lnTo>
                  <a:pt x="152273" y="126"/>
                </a:lnTo>
                <a:lnTo>
                  <a:pt x="146938" y="126"/>
                </a:lnTo>
                <a:lnTo>
                  <a:pt x="144017" y="508"/>
                </a:lnTo>
                <a:lnTo>
                  <a:pt x="144779" y="508"/>
                </a:lnTo>
                <a:lnTo>
                  <a:pt x="139318" y="888"/>
                </a:lnTo>
                <a:lnTo>
                  <a:pt x="113029" y="888"/>
                </a:lnTo>
                <a:lnTo>
                  <a:pt x="108712" y="1015"/>
                </a:lnTo>
                <a:lnTo>
                  <a:pt x="97789" y="1015"/>
                </a:lnTo>
                <a:lnTo>
                  <a:pt x="93217" y="1143"/>
                </a:lnTo>
                <a:lnTo>
                  <a:pt x="78866" y="1143"/>
                </a:lnTo>
                <a:lnTo>
                  <a:pt x="72389" y="1270"/>
                </a:lnTo>
                <a:lnTo>
                  <a:pt x="59816" y="1270"/>
                </a:lnTo>
                <a:lnTo>
                  <a:pt x="56768" y="1777"/>
                </a:lnTo>
                <a:lnTo>
                  <a:pt x="53885" y="2615"/>
                </a:lnTo>
                <a:lnTo>
                  <a:pt x="54737" y="2539"/>
                </a:lnTo>
                <a:lnTo>
                  <a:pt x="166039" y="2539"/>
                </a:lnTo>
                <a:lnTo>
                  <a:pt x="165607" y="1905"/>
                </a:lnTo>
                <a:lnTo>
                  <a:pt x="162051" y="0"/>
                </a:lnTo>
                <a:close/>
              </a:path>
              <a:path w="173354" h="26669">
                <a:moveTo>
                  <a:pt x="152653" y="0"/>
                </a:moveTo>
                <a:lnTo>
                  <a:pt x="148336" y="126"/>
                </a:lnTo>
                <a:lnTo>
                  <a:pt x="152273" y="126"/>
                </a:lnTo>
                <a:lnTo>
                  <a:pt x="1526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21" name="object 21"/>
          <p:cNvGrpSpPr/>
          <p:nvPr/>
        </p:nvGrpSpPr>
        <p:grpSpPr>
          <a:xfrm>
            <a:off x="5346489" y="1668440"/>
            <a:ext cx="1932940" cy="773853"/>
            <a:chOff x="4009866" y="1251330"/>
            <a:chExt cx="1449705" cy="58039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9866" y="1316100"/>
              <a:ext cx="614965" cy="51549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7503" y="1251330"/>
              <a:ext cx="791463" cy="53530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66508" y="3225969"/>
            <a:ext cx="862753" cy="7062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48154" y="3573610"/>
            <a:ext cx="180508" cy="3759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17902" y="3030898"/>
            <a:ext cx="806703" cy="93912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21718" y="2946400"/>
            <a:ext cx="2640921" cy="117314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138255" y="4670720"/>
            <a:ext cx="1083507" cy="8215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25619" y="4869349"/>
            <a:ext cx="500955" cy="48510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15745" y="5063573"/>
            <a:ext cx="212851" cy="23237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75579" y="4988493"/>
            <a:ext cx="199813" cy="320039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5629487" y="5116746"/>
            <a:ext cx="173567" cy="36407"/>
          </a:xfrm>
          <a:custGeom>
            <a:avLst/>
            <a:gdLst/>
            <a:ahLst/>
            <a:cxnLst/>
            <a:rect l="l" t="t" r="r" b="b"/>
            <a:pathLst>
              <a:path w="130175" h="27304">
                <a:moveTo>
                  <a:pt x="7238" y="3682"/>
                </a:moveTo>
                <a:lnTo>
                  <a:pt x="1905" y="7365"/>
                </a:lnTo>
                <a:lnTo>
                  <a:pt x="1015" y="12953"/>
                </a:lnTo>
                <a:lnTo>
                  <a:pt x="0" y="18541"/>
                </a:lnTo>
                <a:lnTo>
                  <a:pt x="3683" y="23875"/>
                </a:lnTo>
                <a:lnTo>
                  <a:pt x="9144" y="24891"/>
                </a:lnTo>
                <a:lnTo>
                  <a:pt x="15875" y="26288"/>
                </a:lnTo>
                <a:lnTo>
                  <a:pt x="21209" y="27050"/>
                </a:lnTo>
                <a:lnTo>
                  <a:pt x="22606" y="27050"/>
                </a:lnTo>
                <a:lnTo>
                  <a:pt x="26162" y="27177"/>
                </a:lnTo>
                <a:lnTo>
                  <a:pt x="45593" y="27177"/>
                </a:lnTo>
                <a:lnTo>
                  <a:pt x="51435" y="26923"/>
                </a:lnTo>
                <a:lnTo>
                  <a:pt x="56769" y="26161"/>
                </a:lnTo>
                <a:lnTo>
                  <a:pt x="55880" y="26161"/>
                </a:lnTo>
                <a:lnTo>
                  <a:pt x="65532" y="25526"/>
                </a:lnTo>
                <a:lnTo>
                  <a:pt x="70485" y="25272"/>
                </a:lnTo>
                <a:lnTo>
                  <a:pt x="70993" y="25145"/>
                </a:lnTo>
                <a:lnTo>
                  <a:pt x="81407" y="24129"/>
                </a:lnTo>
                <a:lnTo>
                  <a:pt x="81025" y="24129"/>
                </a:lnTo>
                <a:lnTo>
                  <a:pt x="85344" y="23875"/>
                </a:lnTo>
                <a:lnTo>
                  <a:pt x="93852" y="23113"/>
                </a:lnTo>
                <a:lnTo>
                  <a:pt x="97155" y="22859"/>
                </a:lnTo>
                <a:lnTo>
                  <a:pt x="114655" y="22859"/>
                </a:lnTo>
                <a:lnTo>
                  <a:pt x="113537" y="22351"/>
                </a:lnTo>
                <a:lnTo>
                  <a:pt x="112522" y="21970"/>
                </a:lnTo>
                <a:lnTo>
                  <a:pt x="109600" y="20700"/>
                </a:lnTo>
                <a:lnTo>
                  <a:pt x="107569" y="18160"/>
                </a:lnTo>
                <a:lnTo>
                  <a:pt x="106045" y="12064"/>
                </a:lnTo>
                <a:lnTo>
                  <a:pt x="106680" y="8762"/>
                </a:lnTo>
                <a:lnTo>
                  <a:pt x="108775" y="6095"/>
                </a:lnTo>
                <a:lnTo>
                  <a:pt x="22606" y="6095"/>
                </a:lnTo>
                <a:lnTo>
                  <a:pt x="23674" y="6057"/>
                </a:lnTo>
                <a:lnTo>
                  <a:pt x="18542" y="5460"/>
                </a:lnTo>
                <a:lnTo>
                  <a:pt x="18923" y="5460"/>
                </a:lnTo>
                <a:lnTo>
                  <a:pt x="12700" y="4571"/>
                </a:lnTo>
                <a:lnTo>
                  <a:pt x="7238" y="3682"/>
                </a:lnTo>
                <a:close/>
              </a:path>
              <a:path w="130175" h="27304">
                <a:moveTo>
                  <a:pt x="115557" y="23269"/>
                </a:moveTo>
                <a:lnTo>
                  <a:pt x="117729" y="24256"/>
                </a:lnTo>
                <a:lnTo>
                  <a:pt x="122427" y="23367"/>
                </a:lnTo>
                <a:lnTo>
                  <a:pt x="118110" y="23367"/>
                </a:lnTo>
                <a:lnTo>
                  <a:pt x="115557" y="23269"/>
                </a:lnTo>
                <a:close/>
              </a:path>
              <a:path w="130175" h="27304">
                <a:moveTo>
                  <a:pt x="114992" y="765"/>
                </a:moveTo>
                <a:lnTo>
                  <a:pt x="112522" y="1396"/>
                </a:lnTo>
                <a:lnTo>
                  <a:pt x="106680" y="8762"/>
                </a:lnTo>
                <a:lnTo>
                  <a:pt x="106198" y="11264"/>
                </a:lnTo>
                <a:lnTo>
                  <a:pt x="106172" y="12572"/>
                </a:lnTo>
                <a:lnTo>
                  <a:pt x="107569" y="18160"/>
                </a:lnTo>
                <a:lnTo>
                  <a:pt x="109600" y="20700"/>
                </a:lnTo>
                <a:lnTo>
                  <a:pt x="112522" y="21970"/>
                </a:lnTo>
                <a:lnTo>
                  <a:pt x="113537" y="22351"/>
                </a:lnTo>
                <a:lnTo>
                  <a:pt x="115557" y="23269"/>
                </a:lnTo>
                <a:lnTo>
                  <a:pt x="118110" y="23367"/>
                </a:lnTo>
                <a:lnTo>
                  <a:pt x="118618" y="23367"/>
                </a:lnTo>
                <a:lnTo>
                  <a:pt x="129572" y="11264"/>
                </a:lnTo>
                <a:lnTo>
                  <a:pt x="127000" y="4190"/>
                </a:lnTo>
                <a:lnTo>
                  <a:pt x="126807" y="4054"/>
                </a:lnTo>
                <a:lnTo>
                  <a:pt x="120747" y="1269"/>
                </a:lnTo>
                <a:lnTo>
                  <a:pt x="119077" y="1263"/>
                </a:lnTo>
                <a:lnTo>
                  <a:pt x="118110" y="1142"/>
                </a:lnTo>
                <a:lnTo>
                  <a:pt x="118533" y="1142"/>
                </a:lnTo>
                <a:lnTo>
                  <a:pt x="117348" y="888"/>
                </a:lnTo>
                <a:lnTo>
                  <a:pt x="114992" y="765"/>
                </a:lnTo>
                <a:close/>
              </a:path>
              <a:path w="130175" h="27304">
                <a:moveTo>
                  <a:pt x="122646" y="23166"/>
                </a:moveTo>
                <a:lnTo>
                  <a:pt x="118618" y="23367"/>
                </a:lnTo>
                <a:lnTo>
                  <a:pt x="122427" y="23367"/>
                </a:lnTo>
                <a:lnTo>
                  <a:pt x="122646" y="23166"/>
                </a:lnTo>
                <a:close/>
              </a:path>
              <a:path w="130175" h="27304">
                <a:moveTo>
                  <a:pt x="112902" y="22859"/>
                </a:moveTo>
                <a:lnTo>
                  <a:pt x="114808" y="23240"/>
                </a:lnTo>
                <a:lnTo>
                  <a:pt x="115557" y="23269"/>
                </a:lnTo>
                <a:lnTo>
                  <a:pt x="115214" y="23113"/>
                </a:lnTo>
                <a:lnTo>
                  <a:pt x="114935" y="23113"/>
                </a:lnTo>
                <a:lnTo>
                  <a:pt x="112902" y="22859"/>
                </a:lnTo>
                <a:close/>
              </a:path>
              <a:path w="130175" h="27304">
                <a:moveTo>
                  <a:pt x="128339" y="17815"/>
                </a:moveTo>
                <a:lnTo>
                  <a:pt x="125730" y="20319"/>
                </a:lnTo>
                <a:lnTo>
                  <a:pt x="122646" y="23166"/>
                </a:lnTo>
                <a:lnTo>
                  <a:pt x="123698" y="23113"/>
                </a:lnTo>
                <a:lnTo>
                  <a:pt x="128015" y="19430"/>
                </a:lnTo>
                <a:lnTo>
                  <a:pt x="128339" y="17815"/>
                </a:lnTo>
                <a:close/>
              </a:path>
              <a:path w="130175" h="27304">
                <a:moveTo>
                  <a:pt x="114655" y="22859"/>
                </a:moveTo>
                <a:lnTo>
                  <a:pt x="112902" y="22859"/>
                </a:lnTo>
                <a:lnTo>
                  <a:pt x="114935" y="23113"/>
                </a:lnTo>
                <a:lnTo>
                  <a:pt x="115214" y="23113"/>
                </a:lnTo>
                <a:lnTo>
                  <a:pt x="114655" y="22859"/>
                </a:lnTo>
                <a:close/>
              </a:path>
              <a:path w="130175" h="27304">
                <a:moveTo>
                  <a:pt x="112902" y="22859"/>
                </a:moveTo>
                <a:lnTo>
                  <a:pt x="101600" y="22859"/>
                </a:lnTo>
                <a:lnTo>
                  <a:pt x="103377" y="22986"/>
                </a:lnTo>
                <a:lnTo>
                  <a:pt x="113537" y="22986"/>
                </a:lnTo>
                <a:lnTo>
                  <a:pt x="112902" y="22859"/>
                </a:lnTo>
                <a:close/>
              </a:path>
              <a:path w="130175" h="27304">
                <a:moveTo>
                  <a:pt x="129572" y="11264"/>
                </a:moveTo>
                <a:lnTo>
                  <a:pt x="129032" y="14350"/>
                </a:lnTo>
                <a:lnTo>
                  <a:pt x="128339" y="17815"/>
                </a:lnTo>
                <a:lnTo>
                  <a:pt x="128905" y="17271"/>
                </a:lnTo>
                <a:lnTo>
                  <a:pt x="130048" y="12572"/>
                </a:lnTo>
                <a:lnTo>
                  <a:pt x="129572" y="11264"/>
                </a:lnTo>
                <a:close/>
              </a:path>
              <a:path w="130175" h="27304">
                <a:moveTo>
                  <a:pt x="126807" y="4054"/>
                </a:moveTo>
                <a:lnTo>
                  <a:pt x="127000" y="4190"/>
                </a:lnTo>
                <a:lnTo>
                  <a:pt x="129572" y="11264"/>
                </a:lnTo>
                <a:lnTo>
                  <a:pt x="129921" y="9270"/>
                </a:lnTo>
                <a:lnTo>
                  <a:pt x="127381" y="4317"/>
                </a:lnTo>
                <a:lnTo>
                  <a:pt x="126807" y="4054"/>
                </a:lnTo>
                <a:close/>
              </a:path>
              <a:path w="130175" h="27304">
                <a:moveTo>
                  <a:pt x="23674" y="6057"/>
                </a:moveTo>
                <a:lnTo>
                  <a:pt x="22606" y="6095"/>
                </a:lnTo>
                <a:lnTo>
                  <a:pt x="24002" y="6095"/>
                </a:lnTo>
                <a:lnTo>
                  <a:pt x="23674" y="6057"/>
                </a:lnTo>
                <a:close/>
              </a:path>
              <a:path w="130175" h="27304">
                <a:moveTo>
                  <a:pt x="49357" y="5633"/>
                </a:moveTo>
                <a:lnTo>
                  <a:pt x="44323" y="5968"/>
                </a:lnTo>
                <a:lnTo>
                  <a:pt x="26162" y="5968"/>
                </a:lnTo>
                <a:lnTo>
                  <a:pt x="23674" y="6057"/>
                </a:lnTo>
                <a:lnTo>
                  <a:pt x="24002" y="6095"/>
                </a:lnTo>
                <a:lnTo>
                  <a:pt x="108775" y="6095"/>
                </a:lnTo>
                <a:lnTo>
                  <a:pt x="109061" y="5714"/>
                </a:lnTo>
                <a:lnTo>
                  <a:pt x="48895" y="5714"/>
                </a:lnTo>
                <a:lnTo>
                  <a:pt x="49357" y="5633"/>
                </a:lnTo>
                <a:close/>
              </a:path>
              <a:path w="130175" h="27304">
                <a:moveTo>
                  <a:pt x="44958" y="5841"/>
                </a:moveTo>
                <a:lnTo>
                  <a:pt x="40894" y="5968"/>
                </a:lnTo>
                <a:lnTo>
                  <a:pt x="44323" y="5968"/>
                </a:lnTo>
                <a:lnTo>
                  <a:pt x="44958" y="5841"/>
                </a:lnTo>
                <a:close/>
              </a:path>
              <a:path w="130175" h="27304">
                <a:moveTo>
                  <a:pt x="50037" y="5587"/>
                </a:moveTo>
                <a:lnTo>
                  <a:pt x="49357" y="5633"/>
                </a:lnTo>
                <a:lnTo>
                  <a:pt x="48895" y="5714"/>
                </a:lnTo>
                <a:lnTo>
                  <a:pt x="50037" y="5587"/>
                </a:lnTo>
                <a:close/>
              </a:path>
              <a:path w="130175" h="27304">
                <a:moveTo>
                  <a:pt x="109156" y="5587"/>
                </a:moveTo>
                <a:lnTo>
                  <a:pt x="50037" y="5587"/>
                </a:lnTo>
                <a:lnTo>
                  <a:pt x="48895" y="5714"/>
                </a:lnTo>
                <a:lnTo>
                  <a:pt x="109061" y="5714"/>
                </a:lnTo>
                <a:lnTo>
                  <a:pt x="109156" y="5587"/>
                </a:lnTo>
                <a:close/>
              </a:path>
              <a:path w="130175" h="27304">
                <a:moveTo>
                  <a:pt x="68961" y="3555"/>
                </a:moveTo>
                <a:lnTo>
                  <a:pt x="63881" y="4063"/>
                </a:lnTo>
                <a:lnTo>
                  <a:pt x="54229" y="4825"/>
                </a:lnTo>
                <a:lnTo>
                  <a:pt x="53212" y="4952"/>
                </a:lnTo>
                <a:lnTo>
                  <a:pt x="49357" y="5633"/>
                </a:lnTo>
                <a:lnTo>
                  <a:pt x="50037" y="5587"/>
                </a:lnTo>
                <a:lnTo>
                  <a:pt x="109156" y="5587"/>
                </a:lnTo>
                <a:lnTo>
                  <a:pt x="110678" y="3682"/>
                </a:lnTo>
                <a:lnTo>
                  <a:pt x="68707" y="3682"/>
                </a:lnTo>
                <a:lnTo>
                  <a:pt x="68961" y="3555"/>
                </a:lnTo>
                <a:close/>
              </a:path>
              <a:path w="130175" h="27304">
                <a:moveTo>
                  <a:pt x="120733" y="1263"/>
                </a:moveTo>
                <a:lnTo>
                  <a:pt x="126807" y="4054"/>
                </a:lnTo>
                <a:lnTo>
                  <a:pt x="123062" y="1396"/>
                </a:lnTo>
                <a:lnTo>
                  <a:pt x="120733" y="1263"/>
                </a:lnTo>
                <a:close/>
              </a:path>
              <a:path w="130175" h="27304">
                <a:moveTo>
                  <a:pt x="114935" y="761"/>
                </a:moveTo>
                <a:lnTo>
                  <a:pt x="103335" y="765"/>
                </a:lnTo>
                <a:lnTo>
                  <a:pt x="101600" y="888"/>
                </a:lnTo>
                <a:lnTo>
                  <a:pt x="96138" y="888"/>
                </a:lnTo>
                <a:lnTo>
                  <a:pt x="94742" y="1015"/>
                </a:lnTo>
                <a:lnTo>
                  <a:pt x="91567" y="1396"/>
                </a:lnTo>
                <a:lnTo>
                  <a:pt x="91948" y="1396"/>
                </a:lnTo>
                <a:lnTo>
                  <a:pt x="83565" y="2031"/>
                </a:lnTo>
                <a:lnTo>
                  <a:pt x="83565" y="2158"/>
                </a:lnTo>
                <a:lnTo>
                  <a:pt x="79248" y="2539"/>
                </a:lnTo>
                <a:lnTo>
                  <a:pt x="68707" y="3682"/>
                </a:lnTo>
                <a:lnTo>
                  <a:pt x="110678" y="3682"/>
                </a:lnTo>
                <a:lnTo>
                  <a:pt x="112522" y="1396"/>
                </a:lnTo>
                <a:lnTo>
                  <a:pt x="114992" y="765"/>
                </a:lnTo>
                <a:close/>
              </a:path>
              <a:path w="130175" h="27304">
                <a:moveTo>
                  <a:pt x="118533" y="1142"/>
                </a:moveTo>
                <a:lnTo>
                  <a:pt x="118110" y="1142"/>
                </a:lnTo>
                <a:lnTo>
                  <a:pt x="119125" y="1269"/>
                </a:lnTo>
                <a:lnTo>
                  <a:pt x="118533" y="1142"/>
                </a:lnTo>
                <a:close/>
              </a:path>
              <a:path w="130175" h="27304">
                <a:moveTo>
                  <a:pt x="117983" y="0"/>
                </a:moveTo>
                <a:lnTo>
                  <a:pt x="114992" y="765"/>
                </a:lnTo>
                <a:lnTo>
                  <a:pt x="117348" y="888"/>
                </a:lnTo>
                <a:lnTo>
                  <a:pt x="119125" y="1269"/>
                </a:lnTo>
                <a:lnTo>
                  <a:pt x="120747" y="1269"/>
                </a:lnTo>
                <a:lnTo>
                  <a:pt x="118618" y="1142"/>
                </a:lnTo>
                <a:lnTo>
                  <a:pt x="120470" y="1142"/>
                </a:lnTo>
                <a:lnTo>
                  <a:pt x="117983" y="0"/>
                </a:lnTo>
                <a:close/>
              </a:path>
              <a:path w="130175" h="27304">
                <a:moveTo>
                  <a:pt x="120470" y="1142"/>
                </a:moveTo>
                <a:lnTo>
                  <a:pt x="118618" y="1142"/>
                </a:lnTo>
                <a:lnTo>
                  <a:pt x="120733" y="1263"/>
                </a:lnTo>
                <a:lnTo>
                  <a:pt x="120470" y="1142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10044" y="4571829"/>
            <a:ext cx="737616" cy="79016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6571487" y="4422479"/>
            <a:ext cx="5219700" cy="1595120"/>
            <a:chOff x="4928615" y="3316859"/>
            <a:chExt cx="3914775" cy="1196340"/>
          </a:xfrm>
        </p:grpSpPr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61711" y="4352480"/>
              <a:ext cx="253873" cy="1562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28615" y="4186288"/>
              <a:ext cx="955929" cy="3265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17742" y="3316859"/>
              <a:ext cx="3025521" cy="961389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31237" y="4752017"/>
            <a:ext cx="1346539" cy="72413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90986" y="3244428"/>
            <a:ext cx="155279" cy="32342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241635" y="3745313"/>
            <a:ext cx="584200" cy="32020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991101" y="177801"/>
            <a:ext cx="241300" cy="2413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55629" y="4980431"/>
            <a:ext cx="209056" cy="5147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976591" y="5123349"/>
            <a:ext cx="245061" cy="44940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4188461" y="3048001"/>
            <a:ext cx="1653540" cy="1021927"/>
            <a:chOff x="3141345" y="2286000"/>
            <a:chExt cx="1240155" cy="766445"/>
          </a:xfrm>
        </p:grpSpPr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90925" y="2286000"/>
              <a:ext cx="180975" cy="1809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41345" y="2498852"/>
              <a:ext cx="1239646" cy="553212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926080" y="502752"/>
            <a:ext cx="550501" cy="73693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587156" y="408263"/>
            <a:ext cx="431800" cy="76877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633577" y="1309115"/>
            <a:ext cx="416536" cy="28397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38717" y="138006"/>
            <a:ext cx="242283" cy="163405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5888397" y="356785"/>
            <a:ext cx="1235287" cy="996527"/>
            <a:chOff x="4416297" y="267588"/>
            <a:chExt cx="926465" cy="747395"/>
          </a:xfrm>
        </p:grpSpPr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16297" y="645286"/>
              <a:ext cx="139573" cy="3428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91757" y="267588"/>
              <a:ext cx="750497" cy="746887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128007" y="484463"/>
            <a:ext cx="1652861" cy="84124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349668" y="414696"/>
            <a:ext cx="477520" cy="91050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986024" y="3350261"/>
            <a:ext cx="551009" cy="73676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647609" y="3255602"/>
            <a:ext cx="431968" cy="76877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693751" y="4156286"/>
            <a:ext cx="416307" cy="28414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698624" y="2985515"/>
            <a:ext cx="242320" cy="163236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948849" y="3204126"/>
            <a:ext cx="1235287" cy="996527"/>
            <a:chOff x="4461636" y="2403094"/>
            <a:chExt cx="926465" cy="747395"/>
          </a:xfrm>
        </p:grpSpPr>
        <p:pic>
          <p:nvPicPr>
            <p:cNvPr id="61" name="object 6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61636" y="2780792"/>
              <a:ext cx="139700" cy="3428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37047" y="2403094"/>
              <a:ext cx="750546" cy="746887"/>
            </a:xfrm>
            <a:prstGeom prst="rect">
              <a:avLst/>
            </a:prstGeom>
          </p:spPr>
        </p:pic>
      </p:grp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22012" y="-12305"/>
            <a:ext cx="2420619" cy="612198"/>
          </a:xfrm>
          <a:prstGeom prst="rect">
            <a:avLst/>
          </a:prstGeom>
        </p:spPr>
        <p:txBody>
          <a:bodyPr spcFirstLastPara="1" vert="horz" wrap="square" lIns="0" tIns="22013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z="3667" spc="-13" dirty="0"/>
              <a:t>(Optional)</a:t>
            </a:r>
            <a:endParaRPr sz="3667"/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755107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47376"/>
            <a:ext cx="14020800" cy="646331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Gradient</a:t>
            </a:r>
            <a:r>
              <a:rPr spc="-87" dirty="0"/>
              <a:t> </a:t>
            </a:r>
            <a:r>
              <a:rPr dirty="0"/>
              <a:t>descent</a:t>
            </a:r>
            <a:r>
              <a:rPr spc="-73" dirty="0"/>
              <a:t> </a:t>
            </a:r>
            <a:r>
              <a:rPr spc="-13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6583" y="1740407"/>
            <a:ext cx="3600027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400" dirty="0"/>
              <a:t>repeat</a:t>
            </a:r>
            <a:r>
              <a:rPr sz="2400" spc="47" dirty="0"/>
              <a:t> </a:t>
            </a:r>
            <a:r>
              <a:rPr sz="2400" dirty="0"/>
              <a:t>until</a:t>
            </a:r>
            <a:r>
              <a:rPr sz="2400" spc="-207" dirty="0"/>
              <a:t> </a:t>
            </a:r>
            <a:r>
              <a:rPr sz="2400" dirty="0"/>
              <a:t>convergence</a:t>
            </a:r>
            <a:r>
              <a:rPr sz="2400" spc="93" dirty="0"/>
              <a:t> </a:t>
            </a:r>
            <a:r>
              <a:rPr sz="2667" spc="-67" dirty="0">
                <a:latin typeface="Cambria Math"/>
                <a:cs typeface="Cambria Math"/>
              </a:rPr>
              <a:t>{</a:t>
            </a:r>
            <a:endParaRPr sz="2667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1295" y="2686472"/>
            <a:ext cx="239301" cy="16272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32677" y="2702729"/>
            <a:ext cx="206587" cy="92287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9829" y="2686472"/>
            <a:ext cx="239267" cy="16272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718476" y="2737357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1227" y="2683764"/>
            <a:ext cx="182203" cy="1654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0920" y="2361353"/>
            <a:ext cx="133265" cy="2311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94380" y="2912193"/>
            <a:ext cx="279400" cy="1656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9897" y="2199131"/>
            <a:ext cx="228092" cy="12886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775195" y="2527639"/>
            <a:ext cx="485140" cy="321733"/>
            <a:chOff x="5081396" y="1895729"/>
            <a:chExt cx="363855" cy="2413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1396" y="2012696"/>
              <a:ext cx="129286" cy="1242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6750" y="1895729"/>
              <a:ext cx="197993" cy="176402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67476" y="3724657"/>
            <a:ext cx="151840" cy="24214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956477" y="3820329"/>
            <a:ext cx="206587" cy="92287"/>
          </a:xfrm>
          <a:custGeom>
            <a:avLst/>
            <a:gdLst/>
            <a:ahLst/>
            <a:cxnLst/>
            <a:rect l="l" t="t" r="r" b="b"/>
            <a:pathLst>
              <a:path w="154940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40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02425" y="3724657"/>
            <a:ext cx="151891" cy="24214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578776" y="3854957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1527" y="3801364"/>
            <a:ext cx="182203" cy="16543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31220" y="3478953"/>
            <a:ext cx="133265" cy="23114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4680" y="4029793"/>
            <a:ext cx="279400" cy="16560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290315" y="2421297"/>
            <a:ext cx="3375660" cy="1024467"/>
            <a:chOff x="2467736" y="1815973"/>
            <a:chExt cx="2531745" cy="768350"/>
          </a:xfrm>
        </p:grpSpPr>
        <p:sp>
          <p:nvSpPr>
            <p:cNvPr id="23" name="object 23"/>
            <p:cNvSpPr/>
            <p:nvPr/>
          </p:nvSpPr>
          <p:spPr>
            <a:xfrm>
              <a:off x="2467737" y="1815972"/>
              <a:ext cx="575945" cy="644525"/>
            </a:xfrm>
            <a:custGeom>
              <a:avLst/>
              <a:gdLst/>
              <a:ahLst/>
              <a:cxnLst/>
              <a:rect l="l" t="t" r="r" b="b"/>
              <a:pathLst>
                <a:path w="575944" h="644525">
                  <a:moveTo>
                    <a:pt x="219075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219075" y="252222"/>
                  </a:lnTo>
                  <a:lnTo>
                    <a:pt x="219075" y="233172"/>
                  </a:lnTo>
                  <a:close/>
                </a:path>
                <a:path w="575944" h="644525">
                  <a:moveTo>
                    <a:pt x="324612" y="511302"/>
                  </a:moveTo>
                  <a:lnTo>
                    <a:pt x="305943" y="511302"/>
                  </a:lnTo>
                  <a:lnTo>
                    <a:pt x="301625" y="531241"/>
                  </a:lnTo>
                  <a:lnTo>
                    <a:pt x="320040" y="531241"/>
                  </a:lnTo>
                  <a:lnTo>
                    <a:pt x="324612" y="511302"/>
                  </a:lnTo>
                  <a:close/>
                </a:path>
                <a:path w="575944" h="644525">
                  <a:moveTo>
                    <a:pt x="328168" y="626618"/>
                  </a:moveTo>
                  <a:lnTo>
                    <a:pt x="321818" y="620395"/>
                  </a:lnTo>
                  <a:lnTo>
                    <a:pt x="319913" y="622554"/>
                  </a:lnTo>
                  <a:lnTo>
                    <a:pt x="316738" y="625729"/>
                  </a:lnTo>
                  <a:lnTo>
                    <a:pt x="313817" y="628396"/>
                  </a:lnTo>
                  <a:lnTo>
                    <a:pt x="311277" y="630174"/>
                  </a:lnTo>
                  <a:lnTo>
                    <a:pt x="310134" y="630936"/>
                  </a:lnTo>
                  <a:lnTo>
                    <a:pt x="308991" y="631317"/>
                  </a:lnTo>
                  <a:lnTo>
                    <a:pt x="307848" y="631825"/>
                  </a:lnTo>
                  <a:lnTo>
                    <a:pt x="306705" y="631952"/>
                  </a:lnTo>
                  <a:lnTo>
                    <a:pt x="303657" y="631952"/>
                  </a:lnTo>
                  <a:lnTo>
                    <a:pt x="302260" y="631444"/>
                  </a:lnTo>
                  <a:lnTo>
                    <a:pt x="301244" y="630428"/>
                  </a:lnTo>
                  <a:lnTo>
                    <a:pt x="300355" y="629412"/>
                  </a:lnTo>
                  <a:lnTo>
                    <a:pt x="299847" y="627634"/>
                  </a:lnTo>
                  <a:lnTo>
                    <a:pt x="299910" y="622554"/>
                  </a:lnTo>
                  <a:lnTo>
                    <a:pt x="299974" y="621665"/>
                  </a:lnTo>
                  <a:lnTo>
                    <a:pt x="300736" y="617220"/>
                  </a:lnTo>
                  <a:lnTo>
                    <a:pt x="302133" y="610743"/>
                  </a:lnTo>
                  <a:lnTo>
                    <a:pt x="315976" y="548767"/>
                  </a:lnTo>
                  <a:lnTo>
                    <a:pt x="311404" y="548767"/>
                  </a:lnTo>
                  <a:lnTo>
                    <a:pt x="284480" y="549783"/>
                  </a:lnTo>
                  <a:lnTo>
                    <a:pt x="283337" y="556133"/>
                  </a:lnTo>
                  <a:lnTo>
                    <a:pt x="287274" y="556260"/>
                  </a:lnTo>
                  <a:lnTo>
                    <a:pt x="290195" y="556895"/>
                  </a:lnTo>
                  <a:lnTo>
                    <a:pt x="291719" y="557911"/>
                  </a:lnTo>
                  <a:lnTo>
                    <a:pt x="293243" y="559054"/>
                  </a:lnTo>
                  <a:lnTo>
                    <a:pt x="294132" y="560832"/>
                  </a:lnTo>
                  <a:lnTo>
                    <a:pt x="294132" y="565912"/>
                  </a:lnTo>
                  <a:lnTo>
                    <a:pt x="293751" y="568833"/>
                  </a:lnTo>
                  <a:lnTo>
                    <a:pt x="293243" y="572135"/>
                  </a:lnTo>
                  <a:lnTo>
                    <a:pt x="292608" y="575691"/>
                  </a:lnTo>
                  <a:lnTo>
                    <a:pt x="291846" y="579247"/>
                  </a:lnTo>
                  <a:lnTo>
                    <a:pt x="291084" y="582930"/>
                  </a:lnTo>
                  <a:lnTo>
                    <a:pt x="290195" y="586740"/>
                  </a:lnTo>
                  <a:lnTo>
                    <a:pt x="289306" y="590677"/>
                  </a:lnTo>
                  <a:lnTo>
                    <a:pt x="288290" y="594487"/>
                  </a:lnTo>
                  <a:lnTo>
                    <a:pt x="286512" y="602361"/>
                  </a:lnTo>
                  <a:lnTo>
                    <a:pt x="285623" y="606044"/>
                  </a:lnTo>
                  <a:lnTo>
                    <a:pt x="284099" y="613156"/>
                  </a:lnTo>
                  <a:lnTo>
                    <a:pt x="283464" y="616458"/>
                  </a:lnTo>
                  <a:lnTo>
                    <a:pt x="282448" y="622554"/>
                  </a:lnTo>
                  <a:lnTo>
                    <a:pt x="282346" y="623570"/>
                  </a:lnTo>
                  <a:lnTo>
                    <a:pt x="282270" y="630174"/>
                  </a:lnTo>
                  <a:lnTo>
                    <a:pt x="282575" y="632079"/>
                  </a:lnTo>
                  <a:lnTo>
                    <a:pt x="283337" y="634111"/>
                  </a:lnTo>
                  <a:lnTo>
                    <a:pt x="284099" y="636270"/>
                  </a:lnTo>
                  <a:lnTo>
                    <a:pt x="285115" y="638048"/>
                  </a:lnTo>
                  <a:lnTo>
                    <a:pt x="286512" y="639572"/>
                  </a:lnTo>
                  <a:lnTo>
                    <a:pt x="287782" y="641096"/>
                  </a:lnTo>
                  <a:lnTo>
                    <a:pt x="289433" y="642239"/>
                  </a:lnTo>
                  <a:lnTo>
                    <a:pt x="293243" y="644017"/>
                  </a:lnTo>
                  <a:lnTo>
                    <a:pt x="295402" y="644398"/>
                  </a:lnTo>
                  <a:lnTo>
                    <a:pt x="300228" y="644398"/>
                  </a:lnTo>
                  <a:lnTo>
                    <a:pt x="322732" y="631952"/>
                  </a:lnTo>
                  <a:lnTo>
                    <a:pt x="324866" y="629920"/>
                  </a:lnTo>
                  <a:lnTo>
                    <a:pt x="328168" y="626618"/>
                  </a:lnTo>
                  <a:close/>
                </a:path>
                <a:path w="575944" h="644525">
                  <a:moveTo>
                    <a:pt x="465836" y="601472"/>
                  </a:moveTo>
                  <a:lnTo>
                    <a:pt x="358648" y="601472"/>
                  </a:lnTo>
                  <a:lnTo>
                    <a:pt x="358648" y="615696"/>
                  </a:lnTo>
                  <a:lnTo>
                    <a:pt x="465836" y="615696"/>
                  </a:lnTo>
                  <a:lnTo>
                    <a:pt x="465836" y="601472"/>
                  </a:lnTo>
                  <a:close/>
                </a:path>
                <a:path w="575944" h="644525">
                  <a:moveTo>
                    <a:pt x="465836" y="560959"/>
                  </a:moveTo>
                  <a:lnTo>
                    <a:pt x="358648" y="560959"/>
                  </a:lnTo>
                  <a:lnTo>
                    <a:pt x="358648" y="575310"/>
                  </a:lnTo>
                  <a:lnTo>
                    <a:pt x="465836" y="575310"/>
                  </a:lnTo>
                  <a:lnTo>
                    <a:pt x="465836" y="560959"/>
                  </a:lnTo>
                  <a:close/>
                </a:path>
                <a:path w="575944" h="644525">
                  <a:moveTo>
                    <a:pt x="575691" y="398907"/>
                  </a:moveTo>
                  <a:lnTo>
                    <a:pt x="557149" y="398907"/>
                  </a:lnTo>
                  <a:lnTo>
                    <a:pt x="554240" y="414985"/>
                  </a:lnTo>
                  <a:lnTo>
                    <a:pt x="551065" y="427926"/>
                  </a:lnTo>
                  <a:lnTo>
                    <a:pt x="547624" y="437743"/>
                  </a:lnTo>
                  <a:lnTo>
                    <a:pt x="543941" y="444373"/>
                  </a:lnTo>
                  <a:lnTo>
                    <a:pt x="538861" y="451104"/>
                  </a:lnTo>
                  <a:lnTo>
                    <a:pt x="531495" y="454533"/>
                  </a:lnTo>
                  <a:lnTo>
                    <a:pt x="303911" y="454533"/>
                  </a:lnTo>
                  <a:lnTo>
                    <a:pt x="465709" y="235077"/>
                  </a:lnTo>
                  <a:lnTo>
                    <a:pt x="465709" y="219837"/>
                  </a:lnTo>
                  <a:lnTo>
                    <a:pt x="315849" y="16383"/>
                  </a:lnTo>
                  <a:lnTo>
                    <a:pt x="513969" y="16383"/>
                  </a:lnTo>
                  <a:lnTo>
                    <a:pt x="544652" y="40513"/>
                  </a:lnTo>
                  <a:lnTo>
                    <a:pt x="552323" y="74295"/>
                  </a:lnTo>
                  <a:lnTo>
                    <a:pt x="568960" y="74295"/>
                  </a:lnTo>
                  <a:lnTo>
                    <a:pt x="568960" y="0"/>
                  </a:lnTo>
                  <a:lnTo>
                    <a:pt x="265684" y="0"/>
                  </a:lnTo>
                  <a:lnTo>
                    <a:pt x="265684" y="11938"/>
                  </a:lnTo>
                  <a:lnTo>
                    <a:pt x="436372" y="240030"/>
                  </a:lnTo>
                  <a:lnTo>
                    <a:pt x="260477" y="478536"/>
                  </a:lnTo>
                  <a:lnTo>
                    <a:pt x="260477" y="490982"/>
                  </a:lnTo>
                  <a:lnTo>
                    <a:pt x="569214" y="490982"/>
                  </a:lnTo>
                  <a:lnTo>
                    <a:pt x="575691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70529" y="2338959"/>
              <a:ext cx="78993" cy="1197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0898" y="1895729"/>
              <a:ext cx="1918202" cy="3219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0146" y="2487549"/>
              <a:ext cx="171069" cy="9664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150616" y="3538898"/>
            <a:ext cx="1457113" cy="859367"/>
            <a:chOff x="2362961" y="2654173"/>
            <a:chExt cx="1092835" cy="644525"/>
          </a:xfrm>
        </p:grpSpPr>
        <p:sp>
          <p:nvSpPr>
            <p:cNvPr id="28" name="object 28"/>
            <p:cNvSpPr/>
            <p:nvPr/>
          </p:nvSpPr>
          <p:spPr>
            <a:xfrm>
              <a:off x="2362962" y="2654172"/>
              <a:ext cx="575945" cy="644525"/>
            </a:xfrm>
            <a:custGeom>
              <a:avLst/>
              <a:gdLst/>
              <a:ahLst/>
              <a:cxnLst/>
              <a:rect l="l" t="t" r="r" b="b"/>
              <a:pathLst>
                <a:path w="575944" h="644525">
                  <a:moveTo>
                    <a:pt x="219075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219075" y="252222"/>
                  </a:lnTo>
                  <a:lnTo>
                    <a:pt x="219075" y="233172"/>
                  </a:lnTo>
                  <a:close/>
                </a:path>
                <a:path w="575944" h="644525">
                  <a:moveTo>
                    <a:pt x="324612" y="511302"/>
                  </a:moveTo>
                  <a:lnTo>
                    <a:pt x="305943" y="511302"/>
                  </a:lnTo>
                  <a:lnTo>
                    <a:pt x="301625" y="531241"/>
                  </a:lnTo>
                  <a:lnTo>
                    <a:pt x="320040" y="531241"/>
                  </a:lnTo>
                  <a:lnTo>
                    <a:pt x="324612" y="511302"/>
                  </a:lnTo>
                  <a:close/>
                </a:path>
                <a:path w="575944" h="644525">
                  <a:moveTo>
                    <a:pt x="328168" y="626618"/>
                  </a:moveTo>
                  <a:lnTo>
                    <a:pt x="321818" y="620395"/>
                  </a:lnTo>
                  <a:lnTo>
                    <a:pt x="319913" y="622554"/>
                  </a:lnTo>
                  <a:lnTo>
                    <a:pt x="316738" y="625729"/>
                  </a:lnTo>
                  <a:lnTo>
                    <a:pt x="313817" y="628396"/>
                  </a:lnTo>
                  <a:lnTo>
                    <a:pt x="311277" y="630174"/>
                  </a:lnTo>
                  <a:lnTo>
                    <a:pt x="310134" y="630936"/>
                  </a:lnTo>
                  <a:lnTo>
                    <a:pt x="308991" y="631317"/>
                  </a:lnTo>
                  <a:lnTo>
                    <a:pt x="307848" y="631825"/>
                  </a:lnTo>
                  <a:lnTo>
                    <a:pt x="306705" y="631952"/>
                  </a:lnTo>
                  <a:lnTo>
                    <a:pt x="303657" y="631952"/>
                  </a:lnTo>
                  <a:lnTo>
                    <a:pt x="302260" y="631444"/>
                  </a:lnTo>
                  <a:lnTo>
                    <a:pt x="301244" y="630428"/>
                  </a:lnTo>
                  <a:lnTo>
                    <a:pt x="300355" y="629412"/>
                  </a:lnTo>
                  <a:lnTo>
                    <a:pt x="299847" y="627634"/>
                  </a:lnTo>
                  <a:lnTo>
                    <a:pt x="299910" y="622554"/>
                  </a:lnTo>
                  <a:lnTo>
                    <a:pt x="299974" y="621665"/>
                  </a:lnTo>
                  <a:lnTo>
                    <a:pt x="300736" y="617220"/>
                  </a:lnTo>
                  <a:lnTo>
                    <a:pt x="302133" y="610743"/>
                  </a:lnTo>
                  <a:lnTo>
                    <a:pt x="315976" y="548767"/>
                  </a:lnTo>
                  <a:lnTo>
                    <a:pt x="311404" y="548767"/>
                  </a:lnTo>
                  <a:lnTo>
                    <a:pt x="284480" y="549783"/>
                  </a:lnTo>
                  <a:lnTo>
                    <a:pt x="283337" y="556133"/>
                  </a:lnTo>
                  <a:lnTo>
                    <a:pt x="287274" y="556260"/>
                  </a:lnTo>
                  <a:lnTo>
                    <a:pt x="290195" y="556895"/>
                  </a:lnTo>
                  <a:lnTo>
                    <a:pt x="291719" y="557911"/>
                  </a:lnTo>
                  <a:lnTo>
                    <a:pt x="293243" y="559054"/>
                  </a:lnTo>
                  <a:lnTo>
                    <a:pt x="294132" y="560832"/>
                  </a:lnTo>
                  <a:lnTo>
                    <a:pt x="294132" y="565912"/>
                  </a:lnTo>
                  <a:lnTo>
                    <a:pt x="293751" y="568833"/>
                  </a:lnTo>
                  <a:lnTo>
                    <a:pt x="293243" y="572135"/>
                  </a:lnTo>
                  <a:lnTo>
                    <a:pt x="292608" y="575691"/>
                  </a:lnTo>
                  <a:lnTo>
                    <a:pt x="291846" y="579247"/>
                  </a:lnTo>
                  <a:lnTo>
                    <a:pt x="291084" y="582930"/>
                  </a:lnTo>
                  <a:lnTo>
                    <a:pt x="290195" y="586740"/>
                  </a:lnTo>
                  <a:lnTo>
                    <a:pt x="289306" y="590677"/>
                  </a:lnTo>
                  <a:lnTo>
                    <a:pt x="288290" y="594487"/>
                  </a:lnTo>
                  <a:lnTo>
                    <a:pt x="286512" y="602361"/>
                  </a:lnTo>
                  <a:lnTo>
                    <a:pt x="285623" y="606044"/>
                  </a:lnTo>
                  <a:lnTo>
                    <a:pt x="284099" y="613156"/>
                  </a:lnTo>
                  <a:lnTo>
                    <a:pt x="283464" y="616458"/>
                  </a:lnTo>
                  <a:lnTo>
                    <a:pt x="282448" y="622554"/>
                  </a:lnTo>
                  <a:lnTo>
                    <a:pt x="282346" y="623570"/>
                  </a:lnTo>
                  <a:lnTo>
                    <a:pt x="282270" y="630174"/>
                  </a:lnTo>
                  <a:lnTo>
                    <a:pt x="282575" y="632079"/>
                  </a:lnTo>
                  <a:lnTo>
                    <a:pt x="283337" y="634111"/>
                  </a:lnTo>
                  <a:lnTo>
                    <a:pt x="284099" y="636270"/>
                  </a:lnTo>
                  <a:lnTo>
                    <a:pt x="285115" y="638048"/>
                  </a:lnTo>
                  <a:lnTo>
                    <a:pt x="286512" y="639572"/>
                  </a:lnTo>
                  <a:lnTo>
                    <a:pt x="287782" y="641096"/>
                  </a:lnTo>
                  <a:lnTo>
                    <a:pt x="289433" y="642239"/>
                  </a:lnTo>
                  <a:lnTo>
                    <a:pt x="293243" y="644017"/>
                  </a:lnTo>
                  <a:lnTo>
                    <a:pt x="295402" y="644398"/>
                  </a:lnTo>
                  <a:lnTo>
                    <a:pt x="300228" y="644398"/>
                  </a:lnTo>
                  <a:lnTo>
                    <a:pt x="322732" y="631952"/>
                  </a:lnTo>
                  <a:lnTo>
                    <a:pt x="324866" y="629920"/>
                  </a:lnTo>
                  <a:lnTo>
                    <a:pt x="328168" y="626618"/>
                  </a:lnTo>
                  <a:close/>
                </a:path>
                <a:path w="575944" h="644525">
                  <a:moveTo>
                    <a:pt x="465836" y="601472"/>
                  </a:moveTo>
                  <a:lnTo>
                    <a:pt x="358648" y="601472"/>
                  </a:lnTo>
                  <a:lnTo>
                    <a:pt x="358648" y="615696"/>
                  </a:lnTo>
                  <a:lnTo>
                    <a:pt x="465836" y="615696"/>
                  </a:lnTo>
                  <a:lnTo>
                    <a:pt x="465836" y="601472"/>
                  </a:lnTo>
                  <a:close/>
                </a:path>
                <a:path w="575944" h="644525">
                  <a:moveTo>
                    <a:pt x="465836" y="560959"/>
                  </a:moveTo>
                  <a:lnTo>
                    <a:pt x="358648" y="560959"/>
                  </a:lnTo>
                  <a:lnTo>
                    <a:pt x="358648" y="575310"/>
                  </a:lnTo>
                  <a:lnTo>
                    <a:pt x="465836" y="575310"/>
                  </a:lnTo>
                  <a:lnTo>
                    <a:pt x="465836" y="560959"/>
                  </a:lnTo>
                  <a:close/>
                </a:path>
                <a:path w="575944" h="644525">
                  <a:moveTo>
                    <a:pt x="575691" y="398907"/>
                  </a:moveTo>
                  <a:lnTo>
                    <a:pt x="557149" y="398907"/>
                  </a:lnTo>
                  <a:lnTo>
                    <a:pt x="554240" y="414985"/>
                  </a:lnTo>
                  <a:lnTo>
                    <a:pt x="551065" y="427926"/>
                  </a:lnTo>
                  <a:lnTo>
                    <a:pt x="547624" y="437743"/>
                  </a:lnTo>
                  <a:lnTo>
                    <a:pt x="543941" y="444373"/>
                  </a:lnTo>
                  <a:lnTo>
                    <a:pt x="538861" y="451104"/>
                  </a:lnTo>
                  <a:lnTo>
                    <a:pt x="531495" y="454533"/>
                  </a:lnTo>
                  <a:lnTo>
                    <a:pt x="303911" y="454533"/>
                  </a:lnTo>
                  <a:lnTo>
                    <a:pt x="465709" y="235077"/>
                  </a:lnTo>
                  <a:lnTo>
                    <a:pt x="465709" y="219837"/>
                  </a:lnTo>
                  <a:lnTo>
                    <a:pt x="315849" y="16383"/>
                  </a:lnTo>
                  <a:lnTo>
                    <a:pt x="513969" y="16383"/>
                  </a:lnTo>
                  <a:lnTo>
                    <a:pt x="544652" y="40513"/>
                  </a:lnTo>
                  <a:lnTo>
                    <a:pt x="552323" y="74295"/>
                  </a:lnTo>
                  <a:lnTo>
                    <a:pt x="568960" y="74295"/>
                  </a:lnTo>
                  <a:lnTo>
                    <a:pt x="568960" y="0"/>
                  </a:lnTo>
                  <a:lnTo>
                    <a:pt x="265684" y="0"/>
                  </a:lnTo>
                  <a:lnTo>
                    <a:pt x="265684" y="11938"/>
                  </a:lnTo>
                  <a:lnTo>
                    <a:pt x="436372" y="240030"/>
                  </a:lnTo>
                  <a:lnTo>
                    <a:pt x="260477" y="478536"/>
                  </a:lnTo>
                  <a:lnTo>
                    <a:pt x="260477" y="490982"/>
                  </a:lnTo>
                  <a:lnTo>
                    <a:pt x="569214" y="490982"/>
                  </a:lnTo>
                  <a:lnTo>
                    <a:pt x="575691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5754" y="3177159"/>
              <a:ext cx="78993" cy="11976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6117" y="2791587"/>
              <a:ext cx="479679" cy="264287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679364" y="3645239"/>
            <a:ext cx="767080" cy="428413"/>
            <a:chOff x="3509523" y="2733929"/>
            <a:chExt cx="575310" cy="321310"/>
          </a:xfrm>
        </p:grpSpPr>
        <p:sp>
          <p:nvSpPr>
            <p:cNvPr id="32" name="object 32"/>
            <p:cNvSpPr/>
            <p:nvPr/>
          </p:nvSpPr>
          <p:spPr>
            <a:xfrm>
              <a:off x="3509523" y="2744343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10" h="311150">
                  <a:moveTo>
                    <a:pt x="493516" y="0"/>
                  </a:moveTo>
                  <a:lnTo>
                    <a:pt x="490468" y="10287"/>
                  </a:lnTo>
                  <a:lnTo>
                    <a:pt x="504705" y="17690"/>
                  </a:lnTo>
                  <a:lnTo>
                    <a:pt x="517122" y="28463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4" y="268047"/>
                  </a:lnTo>
                  <a:lnTo>
                    <a:pt x="490468" y="300355"/>
                  </a:lnTo>
                  <a:lnTo>
                    <a:pt x="493516" y="310642"/>
                  </a:lnTo>
                  <a:lnTo>
                    <a:pt x="528266" y="292163"/>
                  </a:lnTo>
                  <a:lnTo>
                    <a:pt x="553968" y="257301"/>
                  </a:lnTo>
                  <a:lnTo>
                    <a:pt x="569858" y="210264"/>
                  </a:lnTo>
                  <a:lnTo>
                    <a:pt x="575177" y="155320"/>
                  </a:lnTo>
                  <a:lnTo>
                    <a:pt x="573845" y="126867"/>
                  </a:lnTo>
                  <a:lnTo>
                    <a:pt x="563229" y="75864"/>
                  </a:lnTo>
                  <a:lnTo>
                    <a:pt x="542254" y="33861"/>
                  </a:lnTo>
                  <a:lnTo>
                    <a:pt x="512016" y="7191"/>
                  </a:lnTo>
                  <a:lnTo>
                    <a:pt x="493516" y="0"/>
                  </a:lnTo>
                  <a:close/>
                </a:path>
                <a:path w="575310" h="311150">
                  <a:moveTo>
                    <a:pt x="81655" y="0"/>
                  </a:moveTo>
                  <a:lnTo>
                    <a:pt x="46952" y="18478"/>
                  </a:lnTo>
                  <a:lnTo>
                    <a:pt x="21203" y="53339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70" y="276780"/>
                  </a:lnTo>
                  <a:lnTo>
                    <a:pt x="63172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18" y="292951"/>
                  </a:lnTo>
                  <a:lnTo>
                    <a:pt x="58064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0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8" y="42594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5021" y="2850896"/>
              <a:ext cx="129286" cy="1242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0375" y="2733929"/>
              <a:ext cx="197993" cy="176402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5563277" y="3854957"/>
            <a:ext cx="206587" cy="22860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36" name="object 36"/>
          <p:cNvGrpSpPr/>
          <p:nvPr/>
        </p:nvGrpSpPr>
        <p:grpSpPr>
          <a:xfrm>
            <a:off x="5869602" y="3645239"/>
            <a:ext cx="632460" cy="394547"/>
            <a:chOff x="4402201" y="2733929"/>
            <a:chExt cx="474345" cy="295910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2201" y="2851023"/>
              <a:ext cx="139319" cy="1767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0476" y="2733929"/>
              <a:ext cx="197993" cy="17640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6663" y="2791587"/>
              <a:ext cx="79375" cy="23825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26583" y="4374812"/>
            <a:ext cx="167640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13" dirty="0">
                <a:latin typeface="Cambria Math"/>
                <a:cs typeface="Cambria Math"/>
              </a:rPr>
              <a:t>}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38633" y="2655908"/>
            <a:ext cx="2589952" cy="125267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436022">
              <a:spcBef>
                <a:spcPts val="167"/>
              </a:spcBef>
            </a:pPr>
            <a:r>
              <a:rPr sz="2667" spc="-13" dirty="0">
                <a:latin typeface="Verdana"/>
                <a:cs typeface="Verdana"/>
              </a:rPr>
              <a:t>Update</a:t>
            </a:r>
            <a:endParaRPr sz="2667">
              <a:latin typeface="Verdana"/>
              <a:cs typeface="Verdana"/>
            </a:endParaRPr>
          </a:p>
          <a:p>
            <a:pPr marL="397923">
              <a:spcBef>
                <a:spcPts val="7"/>
              </a:spcBef>
            </a:pPr>
            <a:r>
              <a:rPr sz="2667" dirty="0">
                <a:latin typeface="Cambria Math"/>
                <a:cs typeface="Cambria Math"/>
              </a:rPr>
              <a:t>𝑤</a:t>
            </a:r>
            <a:r>
              <a:rPr sz="2667" spc="327" dirty="0">
                <a:latin typeface="Cambria Math"/>
                <a:cs typeface="Cambria Math"/>
              </a:rPr>
              <a:t> </a:t>
            </a:r>
            <a:r>
              <a:rPr sz="2667" dirty="0">
                <a:latin typeface="Verdana"/>
                <a:cs typeface="Verdana"/>
              </a:rPr>
              <a:t>and</a:t>
            </a:r>
            <a:r>
              <a:rPr sz="2667" spc="-7" dirty="0">
                <a:latin typeface="Verdana"/>
                <a:cs typeface="Verdana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  <a:p>
            <a:pPr marL="16933">
              <a:spcBef>
                <a:spcPts val="7"/>
              </a:spcBef>
            </a:pPr>
            <a:r>
              <a:rPr sz="2667" spc="-13" dirty="0">
                <a:latin typeface="Verdana"/>
                <a:cs typeface="Verdana"/>
              </a:rPr>
              <a:t>simultaneously</a:t>
            </a:r>
            <a:endParaRPr sz="2667">
              <a:latin typeface="Verdana"/>
              <a:cs typeface="Verdan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32949" y="1220723"/>
            <a:ext cx="581151" cy="62941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107267" y="2064682"/>
            <a:ext cx="4410795" cy="24390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412145" y="1213951"/>
            <a:ext cx="923883" cy="55371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30854" y="1333162"/>
            <a:ext cx="330708" cy="42062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861476" y="4613318"/>
            <a:ext cx="531707" cy="79838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518490" y="4759332"/>
            <a:ext cx="508847" cy="53278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122227" y="4987019"/>
            <a:ext cx="404304" cy="26084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40747" y="4774590"/>
            <a:ext cx="350773" cy="56557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925554" y="3459989"/>
            <a:ext cx="593001" cy="5046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7710423" y="2137496"/>
            <a:ext cx="1882140" cy="3031913"/>
            <a:chOff x="5782817" y="1603121"/>
            <a:chExt cx="1411605" cy="2273935"/>
          </a:xfrm>
        </p:grpSpPr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80504" y="2609088"/>
              <a:ext cx="379729" cy="4698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82817" y="1603121"/>
              <a:ext cx="1411478" cy="2273706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727280" y="4809236"/>
            <a:ext cx="201579" cy="14477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070253" y="4531529"/>
            <a:ext cx="1347723" cy="508676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5384800" y="8550522"/>
            <a:ext cx="5486400" cy="336054"/>
          </a:xfrm>
          <a:prstGeom prst="rect">
            <a:avLst/>
          </a:prstGeom>
        </p:spPr>
        <p:txBody>
          <a:bodyPr spcFirstLastPara="1" vert="horz" wrap="square" lIns="0" tIns="22860" rIns="0" bIns="0" rtlCol="0" anchor="ctr" anchorCtr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393183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4130886" y="3926598"/>
            <a:ext cx="7441353" cy="19120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99106" marR="6773" indent="-1628099">
              <a:lnSpc>
                <a:spcPct val="117300"/>
              </a:lnSpc>
              <a:spcBef>
                <a:spcPts val="120"/>
              </a:spcBef>
            </a:pPr>
            <a:r>
              <a:rPr sz="5267" dirty="0">
                <a:latin typeface="Verdana"/>
                <a:cs typeface="Verdana"/>
              </a:rPr>
              <a:t>Feature</a:t>
            </a:r>
            <a:r>
              <a:rPr sz="5267" spc="133" dirty="0">
                <a:latin typeface="Verdana"/>
                <a:cs typeface="Verdana"/>
              </a:rPr>
              <a:t> </a:t>
            </a:r>
            <a:r>
              <a:rPr sz="5267" spc="-13" dirty="0">
                <a:latin typeface="Verdana"/>
                <a:cs typeface="Verdana"/>
              </a:rPr>
              <a:t>Scaling </a:t>
            </a:r>
            <a:r>
              <a:rPr sz="5267" dirty="0">
                <a:latin typeface="Verdana"/>
                <a:cs typeface="Verdana"/>
              </a:rPr>
              <a:t>Part</a:t>
            </a:r>
            <a:r>
              <a:rPr sz="5267" spc="87" dirty="0">
                <a:latin typeface="Verdana"/>
                <a:cs typeface="Verdana"/>
              </a:rPr>
              <a:t> </a:t>
            </a:r>
            <a:r>
              <a:rPr sz="5267" spc="-67" dirty="0">
                <a:latin typeface="Verdana"/>
                <a:cs typeface="Verdana"/>
              </a:rPr>
              <a:t>1</a:t>
            </a:r>
            <a:endParaRPr sz="5267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4099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3374" y="960121"/>
            <a:ext cx="65447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667" spc="4747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0608" y="1024382"/>
            <a:ext cx="378375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𝑝𝑟𝑖𝑐𝑒</a:t>
            </a:r>
            <a:r>
              <a:rPr sz="2667" spc="187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spc="-12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189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000" spc="-28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32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46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5692" y="805604"/>
            <a:ext cx="2963333" cy="842239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667" dirty="0">
                <a:latin typeface="Cambria Math"/>
                <a:cs typeface="Cambria Math"/>
              </a:rPr>
              <a:t>:</a:t>
            </a:r>
            <a:r>
              <a:rPr sz="2667" spc="40" dirty="0">
                <a:latin typeface="Cambria Math"/>
                <a:cs typeface="Cambria Math"/>
              </a:rPr>
              <a:t> </a:t>
            </a:r>
            <a:r>
              <a:rPr sz="2667" dirty="0"/>
              <a:t>size </a:t>
            </a:r>
            <a:r>
              <a:rPr sz="2667" spc="-13" dirty="0"/>
              <a:t>(feet</a:t>
            </a:r>
            <a:r>
              <a:rPr sz="2700" spc="-20" baseline="24691" dirty="0"/>
              <a:t>2</a:t>
            </a:r>
            <a:r>
              <a:rPr sz="2667" spc="-13" dirty="0"/>
              <a:t>)</a:t>
            </a:r>
            <a:endParaRPr sz="2667"/>
          </a:p>
          <a:p>
            <a:pPr marL="50799">
              <a:spcBef>
                <a:spcPts val="7"/>
              </a:spcBef>
            </a:pPr>
            <a:r>
              <a:rPr sz="2667" dirty="0"/>
              <a:t>range:</a:t>
            </a:r>
            <a:r>
              <a:rPr sz="2667" spc="-47" dirty="0"/>
              <a:t> </a:t>
            </a:r>
            <a:r>
              <a:rPr sz="2667" dirty="0">
                <a:latin typeface="Cambria Math"/>
                <a:cs typeface="Cambria Math"/>
              </a:rPr>
              <a:t>300</a:t>
            </a:r>
            <a:r>
              <a:rPr sz="2667" spc="-6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−</a:t>
            </a:r>
            <a:r>
              <a:rPr sz="2667" spc="27" dirty="0">
                <a:latin typeface="Cambria Math"/>
                <a:cs typeface="Cambria Math"/>
              </a:rPr>
              <a:t> </a:t>
            </a:r>
            <a:r>
              <a:rPr sz="2667" spc="-13" dirty="0">
                <a:latin typeface="Cambria Math"/>
                <a:cs typeface="Cambria Math"/>
              </a:rPr>
              <a:t>2,000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0672" y="797983"/>
            <a:ext cx="2487507" cy="842239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2667" dirty="0">
                <a:latin typeface="Cambria Math"/>
                <a:cs typeface="Cambria Math"/>
              </a:rPr>
              <a:t>:</a:t>
            </a:r>
            <a:r>
              <a:rPr sz="2667" spc="53" dirty="0">
                <a:latin typeface="Cambria Math"/>
                <a:cs typeface="Cambria Math"/>
              </a:rPr>
              <a:t>  </a:t>
            </a:r>
            <a:r>
              <a:rPr sz="2667" dirty="0"/>
              <a:t>#</a:t>
            </a:r>
            <a:r>
              <a:rPr sz="2667" spc="33" dirty="0"/>
              <a:t> </a:t>
            </a:r>
            <a:r>
              <a:rPr sz="2667" spc="-13" dirty="0"/>
              <a:t>bedrooms</a:t>
            </a:r>
            <a:endParaRPr sz="2667"/>
          </a:p>
          <a:p>
            <a:pPr marL="50799">
              <a:spcBef>
                <a:spcPts val="7"/>
              </a:spcBef>
            </a:pPr>
            <a:r>
              <a:rPr sz="2667" dirty="0"/>
              <a:t>range:</a:t>
            </a:r>
            <a:r>
              <a:rPr sz="2667" spc="-60" dirty="0"/>
              <a:t> </a:t>
            </a:r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3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−</a:t>
            </a:r>
            <a:r>
              <a:rPr sz="2667" spc="20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383" y="2079073"/>
            <a:ext cx="10891520" cy="3921052"/>
          </a:xfrm>
          <a:prstGeom prst="rect">
            <a:avLst/>
          </a:prstGeom>
        </p:spPr>
        <p:txBody>
          <a:bodyPr vert="horz" wrap="square" lIns="0" tIns="217593" rIns="0" bIns="0" rtlCol="0">
            <a:spAutoFit/>
          </a:bodyPr>
          <a:lstStyle/>
          <a:p>
            <a:pPr marL="128690">
              <a:spcBef>
                <a:spcPts val="1713"/>
              </a:spcBef>
            </a:pPr>
            <a:r>
              <a:rPr sz="2667" dirty="0">
                <a:latin typeface="Verdana"/>
                <a:cs typeface="Verdana"/>
              </a:rPr>
              <a:t>House:</a:t>
            </a:r>
            <a:r>
              <a:rPr sz="2667" spc="-60" dirty="0">
                <a:latin typeface="Verdana"/>
                <a:cs typeface="Verdana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60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9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2000</a:t>
            </a:r>
            <a:r>
              <a:rPr sz="2667" dirty="0">
                <a:latin typeface="Verdana"/>
                <a:cs typeface="Verdana"/>
              </a:rPr>
              <a:t>,</a:t>
            </a:r>
            <a:r>
              <a:rPr sz="2667" spc="-20" dirty="0">
                <a:latin typeface="Verdana"/>
                <a:cs typeface="Verdana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0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5</a:t>
            </a:r>
            <a:r>
              <a:rPr sz="2667" dirty="0">
                <a:latin typeface="Verdana"/>
                <a:cs typeface="Verdana"/>
              </a:rPr>
              <a:t>,</a:t>
            </a:r>
            <a:r>
              <a:rPr sz="2667" spc="-27" dirty="0">
                <a:latin typeface="Verdana"/>
                <a:cs typeface="Verdana"/>
              </a:rPr>
              <a:t> </a:t>
            </a:r>
            <a:r>
              <a:rPr sz="2667" dirty="0">
                <a:solidFill>
                  <a:srgbClr val="C00000"/>
                </a:solidFill>
                <a:latin typeface="Cambria Math"/>
                <a:cs typeface="Cambria Math"/>
              </a:rPr>
              <a:t>𝑝𝑟𝑖𝑐𝑒</a:t>
            </a:r>
            <a:r>
              <a:rPr sz="2667" spc="16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spc="-13" dirty="0">
                <a:latin typeface="Cambria Math"/>
                <a:cs typeface="Cambria Math"/>
              </a:rPr>
              <a:t>$500</a:t>
            </a:r>
            <a:r>
              <a:rPr sz="2667" spc="-13" dirty="0">
                <a:latin typeface="Verdana"/>
                <a:cs typeface="Verdana"/>
              </a:rPr>
              <a:t>k</a:t>
            </a:r>
            <a:endParaRPr sz="2667">
              <a:latin typeface="Verdana"/>
              <a:cs typeface="Verdana"/>
            </a:endParaRPr>
          </a:p>
          <a:p>
            <a:pPr marR="794153" algn="ctr">
              <a:spcBef>
                <a:spcPts val="1587"/>
              </a:spcBef>
            </a:pPr>
            <a:r>
              <a:rPr sz="2667" dirty="0">
                <a:latin typeface="Verdana"/>
                <a:cs typeface="Verdana"/>
              </a:rPr>
              <a:t>size</a:t>
            </a:r>
            <a:r>
              <a:rPr sz="2667" spc="-7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of</a:t>
            </a:r>
            <a:r>
              <a:rPr sz="2667" spc="47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the parameters</a:t>
            </a:r>
            <a:r>
              <a:rPr sz="2667" spc="-300" dirty="0">
                <a:latin typeface="Verdana"/>
                <a:cs typeface="Verdana"/>
              </a:rPr>
              <a:t> </a:t>
            </a:r>
            <a:r>
              <a:rPr sz="2667" spc="-1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2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000" spc="-27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,</a:t>
            </a:r>
            <a:r>
              <a:rPr sz="2667" spc="-127" dirty="0">
                <a:latin typeface="Cambria Math"/>
                <a:cs typeface="Cambria Math"/>
              </a:rPr>
              <a:t> </a:t>
            </a:r>
            <a:r>
              <a:rPr sz="26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49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2667" spc="-33" dirty="0">
                <a:latin typeface="Verdana"/>
                <a:cs typeface="Verdana"/>
              </a:rPr>
              <a:t>?</a:t>
            </a:r>
            <a:endParaRPr sz="2667">
              <a:latin typeface="Verdana"/>
              <a:cs typeface="Verdana"/>
            </a:endParaRPr>
          </a:p>
          <a:p>
            <a:pPr marL="203195">
              <a:spcBef>
                <a:spcPts val="3053"/>
              </a:spcBef>
              <a:tabLst>
                <a:tab pos="1817748" algn="l"/>
                <a:tab pos="3343403" algn="l"/>
                <a:tab pos="5766503" algn="l"/>
                <a:tab pos="7368356" algn="l"/>
                <a:tab pos="8830513" algn="l"/>
              </a:tabLst>
            </a:pP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000" spc="55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 </a:t>
            </a:r>
            <a:r>
              <a:rPr sz="2667" spc="-33" dirty="0">
                <a:latin typeface="Cambria Math"/>
                <a:cs typeface="Cambria Math"/>
              </a:rPr>
              <a:t>50,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7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109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3000" spc="-13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13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0.1,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667" spc="167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50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000" spc="55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 </a:t>
            </a:r>
            <a:r>
              <a:rPr sz="2667" spc="-27" dirty="0">
                <a:latin typeface="Cambria Math"/>
                <a:cs typeface="Cambria Math"/>
              </a:rPr>
              <a:t>0.1,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7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109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3000" spc="-139" baseline="-16666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50,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667" spc="167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50</a:t>
            </a:r>
            <a:endParaRPr sz="2667">
              <a:latin typeface="Cambria Math"/>
              <a:cs typeface="Cambria Math"/>
            </a:endParaRPr>
          </a:p>
          <a:p>
            <a:pPr>
              <a:spcBef>
                <a:spcPts val="7"/>
              </a:spcBef>
            </a:pPr>
            <a:endParaRPr sz="3067">
              <a:latin typeface="Cambria Math"/>
              <a:cs typeface="Cambria Math"/>
            </a:endParaRPr>
          </a:p>
          <a:p>
            <a:pPr marL="289553">
              <a:tabLst>
                <a:tab pos="5780895" algn="l"/>
              </a:tabLst>
            </a:pP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𝑝</a:t>
            </a:r>
            <a:r>
              <a:rPr sz="4000" baseline="11111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𝑟𝑖𝑐𝑒</a:t>
            </a:r>
            <a:r>
              <a:rPr sz="2667" spc="100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50</a:t>
            </a:r>
            <a:r>
              <a:rPr sz="2667" spc="-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∗</a:t>
            </a:r>
            <a:r>
              <a:rPr sz="2667" spc="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2000</a:t>
            </a:r>
            <a:r>
              <a:rPr sz="2667" spc="4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-1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0.1</a:t>
            </a:r>
            <a:r>
              <a:rPr sz="2667" spc="3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∗</a:t>
            </a:r>
            <a:r>
              <a:rPr sz="2667" spc="-8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5</a:t>
            </a:r>
            <a:r>
              <a:rPr sz="2667" spc="3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7" dirty="0">
                <a:latin typeface="Cambria Math"/>
                <a:cs typeface="Cambria Math"/>
              </a:rPr>
              <a:t> </a:t>
            </a:r>
            <a:r>
              <a:rPr sz="2667" spc="-33" dirty="0">
                <a:solidFill>
                  <a:srgbClr val="0096FF"/>
                </a:solidFill>
                <a:latin typeface="Cambria Math"/>
                <a:cs typeface="Cambria Math"/>
              </a:rPr>
              <a:t>50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4000" baseline="1388" dirty="0">
                <a:solidFill>
                  <a:srgbClr val="FF40FF"/>
                </a:solidFill>
                <a:latin typeface="Cambria Math"/>
                <a:cs typeface="Cambria Math"/>
              </a:rPr>
              <a:t>𝑝</a:t>
            </a:r>
            <a:r>
              <a:rPr sz="4000" baseline="11111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r>
              <a:rPr sz="4000" baseline="1388" dirty="0">
                <a:solidFill>
                  <a:srgbClr val="FF40FF"/>
                </a:solidFill>
                <a:latin typeface="Cambria Math"/>
                <a:cs typeface="Cambria Math"/>
              </a:rPr>
              <a:t>𝑟𝑖𝑐𝑒</a:t>
            </a:r>
            <a:r>
              <a:rPr sz="4000" spc="149" baseline="1388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=</a:t>
            </a:r>
            <a:r>
              <a:rPr sz="4000" spc="329" baseline="1388" dirty="0">
                <a:latin typeface="Cambria Math"/>
                <a:cs typeface="Cambria Math"/>
              </a:rPr>
              <a:t> </a:t>
            </a:r>
            <a:r>
              <a:rPr sz="4000" baseline="1388" dirty="0">
                <a:solidFill>
                  <a:srgbClr val="0096FF"/>
                </a:solidFill>
                <a:latin typeface="Cambria Math"/>
                <a:cs typeface="Cambria Math"/>
              </a:rPr>
              <a:t>0.1</a:t>
            </a:r>
            <a:r>
              <a:rPr sz="4000" spc="-109" baseline="1388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∗</a:t>
            </a:r>
            <a:r>
              <a:rPr sz="4000" spc="40" baseline="1388" dirty="0">
                <a:latin typeface="Cambria Math"/>
                <a:cs typeface="Cambria Math"/>
              </a:rPr>
              <a:t> </a:t>
            </a:r>
            <a:r>
              <a:rPr sz="4000" baseline="1388" dirty="0">
                <a:solidFill>
                  <a:srgbClr val="FF9300"/>
                </a:solidFill>
                <a:latin typeface="Cambria Math"/>
                <a:cs typeface="Cambria Math"/>
              </a:rPr>
              <a:t>2000𝑘</a:t>
            </a:r>
            <a:r>
              <a:rPr sz="4000" spc="-109" baseline="1388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+</a:t>
            </a:r>
            <a:r>
              <a:rPr sz="4000" spc="20" baseline="1388" dirty="0">
                <a:latin typeface="Cambria Math"/>
                <a:cs typeface="Cambria Math"/>
              </a:rPr>
              <a:t> </a:t>
            </a:r>
            <a:r>
              <a:rPr sz="4000" baseline="1388" dirty="0">
                <a:solidFill>
                  <a:srgbClr val="0096FF"/>
                </a:solidFill>
                <a:latin typeface="Cambria Math"/>
                <a:cs typeface="Cambria Math"/>
              </a:rPr>
              <a:t>50</a:t>
            </a:r>
            <a:r>
              <a:rPr sz="4000" spc="49" baseline="1388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∗</a:t>
            </a:r>
            <a:r>
              <a:rPr sz="4000" spc="40" baseline="1388" dirty="0">
                <a:latin typeface="Cambria Math"/>
                <a:cs typeface="Cambria Math"/>
              </a:rPr>
              <a:t> </a:t>
            </a:r>
            <a:r>
              <a:rPr sz="4000" baseline="1388" dirty="0">
                <a:solidFill>
                  <a:srgbClr val="FF9300"/>
                </a:solidFill>
                <a:latin typeface="Cambria Math"/>
                <a:cs typeface="Cambria Math"/>
              </a:rPr>
              <a:t>5</a:t>
            </a:r>
            <a:r>
              <a:rPr sz="4000" spc="49" baseline="1388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+</a:t>
            </a:r>
            <a:r>
              <a:rPr sz="4000" spc="-129" baseline="1388" dirty="0">
                <a:latin typeface="Cambria Math"/>
                <a:cs typeface="Cambria Math"/>
              </a:rPr>
              <a:t> </a:t>
            </a:r>
            <a:r>
              <a:rPr sz="4000" spc="-1309" baseline="1388" dirty="0">
                <a:solidFill>
                  <a:srgbClr val="0096FF"/>
                </a:solidFill>
                <a:latin typeface="Cambria Math"/>
                <a:cs typeface="Cambria Math"/>
              </a:rPr>
              <a:t>50</a:t>
            </a:r>
            <a:endParaRPr sz="4000" baseline="1388">
              <a:latin typeface="Cambria Math"/>
              <a:cs typeface="Cambria Math"/>
            </a:endParaRPr>
          </a:p>
          <a:p>
            <a:pPr>
              <a:spcBef>
                <a:spcPts val="27"/>
              </a:spcBef>
            </a:pPr>
            <a:endParaRPr sz="3733">
              <a:latin typeface="Cambria Math"/>
              <a:cs typeface="Cambria Math"/>
            </a:endParaRPr>
          </a:p>
          <a:p>
            <a:pPr marL="289553">
              <a:tabLst>
                <a:tab pos="5780895" algn="l"/>
              </a:tabLst>
            </a:pP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𝑝</a:t>
            </a:r>
            <a:r>
              <a:rPr sz="4000" baseline="9722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𝑟𝑖𝑐𝑒</a:t>
            </a:r>
            <a:r>
              <a:rPr sz="2667" spc="33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47" dirty="0">
                <a:latin typeface="Cambria Math"/>
                <a:cs typeface="Cambria Math"/>
              </a:rPr>
              <a:t> </a:t>
            </a:r>
            <a:r>
              <a:rPr sz="2667" spc="-13" dirty="0">
                <a:latin typeface="Cambria Math"/>
                <a:cs typeface="Cambria Math"/>
              </a:rPr>
              <a:t>$</a:t>
            </a:r>
            <a:r>
              <a:rPr sz="2667" spc="-13" dirty="0">
                <a:solidFill>
                  <a:srgbClr val="FF40FF"/>
                </a:solidFill>
                <a:latin typeface="Cambria Math"/>
                <a:cs typeface="Cambria Math"/>
              </a:rPr>
              <a:t>100,050.5</a:t>
            </a:r>
            <a:r>
              <a:rPr sz="2667" spc="-13" dirty="0">
                <a:solidFill>
                  <a:srgbClr val="FF40FF"/>
                </a:solidFill>
                <a:latin typeface="Verdana"/>
                <a:cs typeface="Verdana"/>
              </a:rPr>
              <a:t>k</a:t>
            </a:r>
            <a:r>
              <a:rPr sz="2667" dirty="0">
                <a:solidFill>
                  <a:srgbClr val="FF40FF"/>
                </a:solidFill>
                <a:latin typeface="Verdana"/>
                <a:cs typeface="Verdana"/>
              </a:rPr>
              <a:t>	</a:t>
            </a:r>
            <a:r>
              <a:rPr sz="4000" baseline="1388" dirty="0">
                <a:solidFill>
                  <a:srgbClr val="FF40FF"/>
                </a:solidFill>
                <a:latin typeface="Cambria Math"/>
                <a:cs typeface="Cambria Math"/>
              </a:rPr>
              <a:t>𝑝</a:t>
            </a:r>
            <a:r>
              <a:rPr sz="4000" baseline="11111" dirty="0">
                <a:solidFill>
                  <a:srgbClr val="FF40FF"/>
                </a:solidFill>
                <a:latin typeface="Cambria Math"/>
                <a:cs typeface="Cambria Math"/>
              </a:rPr>
              <a:t>෣</a:t>
            </a:r>
            <a:r>
              <a:rPr sz="4000" baseline="1388" dirty="0">
                <a:solidFill>
                  <a:srgbClr val="FF40FF"/>
                </a:solidFill>
                <a:latin typeface="Cambria Math"/>
                <a:cs typeface="Cambria Math"/>
              </a:rPr>
              <a:t>𝑟𝑖𝑐𝑒</a:t>
            </a:r>
            <a:r>
              <a:rPr sz="4000" spc="49" baseline="1388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4000" baseline="1388" dirty="0">
                <a:latin typeface="Cambria Math"/>
                <a:cs typeface="Cambria Math"/>
              </a:rPr>
              <a:t>=</a:t>
            </a:r>
            <a:r>
              <a:rPr sz="4000" spc="220" baseline="1388" dirty="0">
                <a:latin typeface="Cambria Math"/>
                <a:cs typeface="Cambria Math"/>
              </a:rPr>
              <a:t> </a:t>
            </a:r>
            <a:r>
              <a:rPr sz="4000" spc="-20" baseline="1388" dirty="0">
                <a:latin typeface="Cambria Math"/>
                <a:cs typeface="Cambria Math"/>
              </a:rPr>
              <a:t>$</a:t>
            </a:r>
            <a:r>
              <a:rPr sz="4000" spc="-20" baseline="1388" dirty="0">
                <a:solidFill>
                  <a:srgbClr val="FF40FF"/>
                </a:solidFill>
                <a:latin typeface="Cambria Math"/>
                <a:cs typeface="Cambria Math"/>
              </a:rPr>
              <a:t>500</a:t>
            </a:r>
            <a:r>
              <a:rPr sz="4000" spc="-20" baseline="1388" dirty="0">
                <a:solidFill>
                  <a:srgbClr val="FF40FF"/>
                </a:solidFill>
                <a:latin typeface="Verdana"/>
                <a:cs typeface="Verdana"/>
              </a:rPr>
              <a:t>k</a:t>
            </a:r>
            <a:endParaRPr sz="4000" baseline="1388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228" y="1488777"/>
            <a:ext cx="137921" cy="2133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646" y="1781555"/>
            <a:ext cx="674855" cy="2352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6111" y="2447374"/>
            <a:ext cx="551788" cy="1833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56225" y="2415878"/>
            <a:ext cx="1271184" cy="3318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31457" y="2352886"/>
            <a:ext cx="1435776" cy="3208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6759" y="5090871"/>
            <a:ext cx="470940" cy="2387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7298" y="4903553"/>
            <a:ext cx="1538393" cy="1253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83501" y="5143162"/>
            <a:ext cx="825161" cy="2066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64979" y="4915070"/>
            <a:ext cx="923375" cy="1319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11376" y="5143534"/>
            <a:ext cx="849715" cy="2315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38385" y="1735836"/>
            <a:ext cx="331780" cy="2621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60251" y="1500632"/>
            <a:ext cx="1565485" cy="46922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85352" y="5630418"/>
            <a:ext cx="782149" cy="2180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49042" y="5471651"/>
            <a:ext cx="1863405" cy="33185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9613900" y="1702985"/>
            <a:ext cx="865293" cy="507153"/>
            <a:chOff x="7210425" y="1277238"/>
            <a:chExt cx="648970" cy="380365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00468" y="1277238"/>
              <a:ext cx="558418" cy="2128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10425" y="1476375"/>
              <a:ext cx="180975" cy="180975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771139" y="-227679"/>
            <a:ext cx="6971453" cy="1384995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73" dirty="0"/>
              <a:t> </a:t>
            </a:r>
            <a:r>
              <a:rPr dirty="0"/>
              <a:t>and</a:t>
            </a:r>
            <a:r>
              <a:rPr spc="-53" dirty="0"/>
              <a:t> </a:t>
            </a:r>
            <a:r>
              <a:rPr dirty="0"/>
              <a:t>parameter</a:t>
            </a:r>
            <a:r>
              <a:rPr spc="47" dirty="0"/>
              <a:t> </a:t>
            </a:r>
            <a:r>
              <a:rPr spc="-13" dirty="0"/>
              <a:t>values</a:t>
            </a:r>
          </a:p>
        </p:txBody>
      </p:sp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16098" y="1660314"/>
            <a:ext cx="865801" cy="47328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48366" y="4875614"/>
            <a:ext cx="458485" cy="38865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21401" y="1943101"/>
            <a:ext cx="241300" cy="2413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5501" y="2679700"/>
            <a:ext cx="241300" cy="2286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457200" y="3283035"/>
            <a:ext cx="10967720" cy="2749127"/>
            <a:chOff x="342900" y="2462276"/>
            <a:chExt cx="8225790" cy="2061845"/>
          </a:xfrm>
        </p:grpSpPr>
        <p:sp>
          <p:nvSpPr>
            <p:cNvPr id="30" name="object 30"/>
            <p:cNvSpPr/>
            <p:nvPr/>
          </p:nvSpPr>
          <p:spPr>
            <a:xfrm>
              <a:off x="4529201" y="2462276"/>
              <a:ext cx="0" cy="2061845"/>
            </a:xfrm>
            <a:custGeom>
              <a:avLst/>
              <a:gdLst/>
              <a:ahLst/>
              <a:cxnLst/>
              <a:rect l="l" t="t" r="r" b="b"/>
              <a:pathLst>
                <a:path h="2061845">
                  <a:moveTo>
                    <a:pt x="0" y="0"/>
                  </a:moveTo>
                  <a:lnTo>
                    <a:pt x="0" y="2061514"/>
                  </a:lnTo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05123" y="2565400"/>
              <a:ext cx="440943" cy="190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0026" y="2557018"/>
              <a:ext cx="451485" cy="1574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36224" y="3098800"/>
              <a:ext cx="594955" cy="20294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2525" y="3324225"/>
              <a:ext cx="180975" cy="1809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69740" y="3775964"/>
              <a:ext cx="144525" cy="1531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29460" y="3697605"/>
              <a:ext cx="287083" cy="5511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5746" y="3822319"/>
              <a:ext cx="432434" cy="1740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2900" y="2609850"/>
              <a:ext cx="180975" cy="1809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62650" y="3130042"/>
              <a:ext cx="863443" cy="4037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73582" y="4199623"/>
              <a:ext cx="1514369" cy="27285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35938" y="3824859"/>
              <a:ext cx="907164" cy="18242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10027" y="3831209"/>
              <a:ext cx="151586" cy="18007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2380" y="3675507"/>
              <a:ext cx="1176293" cy="12179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29761" y="3817493"/>
              <a:ext cx="146685" cy="1751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55637" y="3676142"/>
              <a:ext cx="740207" cy="97281"/>
            </a:xfrm>
            <a:prstGeom prst="rect">
              <a:avLst/>
            </a:prstGeom>
          </p:spPr>
        </p:pic>
      </p:grpSp>
      <p:sp>
        <p:nvSpPr>
          <p:cNvPr id="46" name="object 46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0556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26623" y="874268"/>
          <a:ext cx="7156027" cy="14816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0400"/>
                <a:gridCol w="2490047"/>
                <a:gridCol w="2735580"/>
              </a:tblGrid>
              <a:tr h="4936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dirty="0">
                          <a:latin typeface="Verdana"/>
                          <a:cs typeface="Verdana"/>
                        </a:rPr>
                        <a:t>size</a:t>
                      </a:r>
                      <a:r>
                        <a:rPr sz="1900" spc="-114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9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feature</a:t>
                      </a:r>
                      <a:r>
                        <a:rPr sz="19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spc="-25" dirty="0">
                          <a:solidFill>
                            <a:srgbClr val="FF9300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100" spc="-37" baseline="-15873" dirty="0">
                          <a:solidFill>
                            <a:srgbClr val="FF9300"/>
                          </a:solidFill>
                          <a:latin typeface="Cambria Math"/>
                          <a:cs typeface="Cambria Math"/>
                        </a:rPr>
                        <a:t>𝑗</a:t>
                      </a:r>
                      <a:endParaRPr sz="2100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dirty="0">
                          <a:latin typeface="Verdana"/>
                          <a:cs typeface="Verdana"/>
                        </a:rPr>
                        <a:t>size</a:t>
                      </a:r>
                      <a:r>
                        <a:rPr sz="1900" spc="-1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9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parameter</a:t>
                      </a:r>
                      <a:r>
                        <a:rPr sz="1900" spc="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spc="-25" dirty="0">
                          <a:solidFill>
                            <a:srgbClr val="0096FF"/>
                          </a:solidFill>
                          <a:latin typeface="Cambria Math"/>
                          <a:cs typeface="Cambria Math"/>
                        </a:rPr>
                        <a:t>𝑤</a:t>
                      </a:r>
                      <a:r>
                        <a:rPr sz="2100" spc="-37" baseline="-15873" dirty="0">
                          <a:solidFill>
                            <a:srgbClr val="0096FF"/>
                          </a:solidFill>
                          <a:latin typeface="Cambria Math"/>
                          <a:cs typeface="Cambria Math"/>
                        </a:rPr>
                        <a:t>𝑗</a:t>
                      </a:r>
                      <a:endParaRPr sz="2100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3607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900" dirty="0">
                          <a:latin typeface="Verdana"/>
                          <a:cs typeface="Verdana"/>
                        </a:rPr>
                        <a:t>size</a:t>
                      </a:r>
                      <a:r>
                        <a:rPr sz="1900" spc="-8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dirty="0">
                          <a:latin typeface="Verdana"/>
                          <a:cs typeface="Verdana"/>
                        </a:rPr>
                        <a:t>in</a:t>
                      </a:r>
                      <a:r>
                        <a:rPr sz="1900" spc="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00" spc="-10" dirty="0">
                          <a:latin typeface="Verdana"/>
                          <a:cs typeface="Verdana"/>
                        </a:rPr>
                        <a:t>feet</a:t>
                      </a:r>
                      <a:r>
                        <a:rPr sz="1800" spc="-15" baseline="27777" dirty="0">
                          <a:latin typeface="Cambria Math"/>
                          <a:cs typeface="Cambria Math"/>
                        </a:rPr>
                        <a:t>2</a:t>
                      </a:r>
                      <a:endParaRPr sz="1800" baseline="27777">
                        <a:latin typeface="Cambria Math"/>
                        <a:cs typeface="Cambria Math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900" spc="-10" dirty="0">
                          <a:latin typeface="Verdana"/>
                          <a:cs typeface="Verdana"/>
                        </a:rPr>
                        <a:t>#bedrooms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711700" y="1536700"/>
            <a:ext cx="1351280" cy="152400"/>
          </a:xfrm>
          <a:custGeom>
            <a:avLst/>
            <a:gdLst/>
            <a:ahLst/>
            <a:cxnLst/>
            <a:rect l="l" t="t" r="r" b="b"/>
            <a:pathLst>
              <a:path w="101346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13460" h="114300">
                <a:moveTo>
                  <a:pt x="898651" y="0"/>
                </a:moveTo>
                <a:lnTo>
                  <a:pt x="898651" y="114300"/>
                </a:lnTo>
                <a:lnTo>
                  <a:pt x="974851" y="76200"/>
                </a:lnTo>
                <a:lnTo>
                  <a:pt x="917701" y="76200"/>
                </a:lnTo>
                <a:lnTo>
                  <a:pt x="917701" y="38100"/>
                </a:lnTo>
                <a:lnTo>
                  <a:pt x="974851" y="38100"/>
                </a:lnTo>
                <a:lnTo>
                  <a:pt x="898651" y="0"/>
                </a:lnTo>
                <a:close/>
              </a:path>
              <a:path w="101346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13460" h="114300">
                <a:moveTo>
                  <a:pt x="89865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98651" y="76200"/>
                </a:lnTo>
                <a:lnTo>
                  <a:pt x="898651" y="38100"/>
                </a:lnTo>
                <a:close/>
              </a:path>
              <a:path w="1013460" h="114300">
                <a:moveTo>
                  <a:pt x="974851" y="38100"/>
                </a:moveTo>
                <a:lnTo>
                  <a:pt x="917701" y="38100"/>
                </a:lnTo>
                <a:lnTo>
                  <a:pt x="917701" y="76200"/>
                </a:lnTo>
                <a:lnTo>
                  <a:pt x="974851" y="76200"/>
                </a:lnTo>
                <a:lnTo>
                  <a:pt x="1012951" y="57150"/>
                </a:lnTo>
                <a:lnTo>
                  <a:pt x="974851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4" name="object 4"/>
          <p:cNvSpPr/>
          <p:nvPr/>
        </p:nvSpPr>
        <p:spPr>
          <a:xfrm>
            <a:off x="7239001" y="1549400"/>
            <a:ext cx="681567" cy="152400"/>
          </a:xfrm>
          <a:custGeom>
            <a:avLst/>
            <a:gdLst/>
            <a:ahLst/>
            <a:cxnLst/>
            <a:rect l="l" t="t" r="r" b="b"/>
            <a:pathLst>
              <a:path w="51117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175" h="114300">
                <a:moveTo>
                  <a:pt x="396748" y="0"/>
                </a:moveTo>
                <a:lnTo>
                  <a:pt x="396748" y="114300"/>
                </a:lnTo>
                <a:lnTo>
                  <a:pt x="472948" y="76200"/>
                </a:lnTo>
                <a:lnTo>
                  <a:pt x="415798" y="76200"/>
                </a:lnTo>
                <a:lnTo>
                  <a:pt x="415798" y="38100"/>
                </a:lnTo>
                <a:lnTo>
                  <a:pt x="472948" y="38100"/>
                </a:lnTo>
                <a:lnTo>
                  <a:pt x="396748" y="0"/>
                </a:lnTo>
                <a:close/>
              </a:path>
              <a:path w="51117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511175" h="114300">
                <a:moveTo>
                  <a:pt x="39674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96748" y="76200"/>
                </a:lnTo>
                <a:lnTo>
                  <a:pt x="396748" y="38100"/>
                </a:lnTo>
                <a:close/>
              </a:path>
              <a:path w="511175" h="114300">
                <a:moveTo>
                  <a:pt x="472948" y="38100"/>
                </a:moveTo>
                <a:lnTo>
                  <a:pt x="415798" y="38100"/>
                </a:lnTo>
                <a:lnTo>
                  <a:pt x="415798" y="76200"/>
                </a:lnTo>
                <a:lnTo>
                  <a:pt x="472948" y="76200"/>
                </a:lnTo>
                <a:lnTo>
                  <a:pt x="511048" y="57150"/>
                </a:lnTo>
                <a:lnTo>
                  <a:pt x="472948" y="3810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5" name="object 5"/>
          <p:cNvSpPr/>
          <p:nvPr/>
        </p:nvSpPr>
        <p:spPr>
          <a:xfrm>
            <a:off x="4711701" y="2082800"/>
            <a:ext cx="681567" cy="152400"/>
          </a:xfrm>
          <a:custGeom>
            <a:avLst/>
            <a:gdLst/>
            <a:ahLst/>
            <a:cxnLst/>
            <a:rect l="l" t="t" r="r" b="b"/>
            <a:pathLst>
              <a:path w="51117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175" h="114300">
                <a:moveTo>
                  <a:pt x="396748" y="0"/>
                </a:moveTo>
                <a:lnTo>
                  <a:pt x="396748" y="114300"/>
                </a:lnTo>
                <a:lnTo>
                  <a:pt x="472948" y="76200"/>
                </a:lnTo>
                <a:lnTo>
                  <a:pt x="415798" y="76200"/>
                </a:lnTo>
                <a:lnTo>
                  <a:pt x="415798" y="38100"/>
                </a:lnTo>
                <a:lnTo>
                  <a:pt x="472948" y="38100"/>
                </a:lnTo>
                <a:lnTo>
                  <a:pt x="396748" y="0"/>
                </a:lnTo>
                <a:close/>
              </a:path>
              <a:path w="51117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511175" h="114300">
                <a:moveTo>
                  <a:pt x="39674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96748" y="76200"/>
                </a:lnTo>
                <a:lnTo>
                  <a:pt x="396748" y="38100"/>
                </a:lnTo>
                <a:close/>
              </a:path>
              <a:path w="511175" h="114300">
                <a:moveTo>
                  <a:pt x="472948" y="38100"/>
                </a:moveTo>
                <a:lnTo>
                  <a:pt x="415798" y="38100"/>
                </a:lnTo>
                <a:lnTo>
                  <a:pt x="415798" y="76200"/>
                </a:lnTo>
                <a:lnTo>
                  <a:pt x="472948" y="76200"/>
                </a:lnTo>
                <a:lnTo>
                  <a:pt x="511048" y="57150"/>
                </a:lnTo>
                <a:lnTo>
                  <a:pt x="472948" y="3810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6" name="object 6"/>
          <p:cNvSpPr/>
          <p:nvPr/>
        </p:nvSpPr>
        <p:spPr>
          <a:xfrm>
            <a:off x="7239000" y="2082800"/>
            <a:ext cx="1351280" cy="152400"/>
          </a:xfrm>
          <a:custGeom>
            <a:avLst/>
            <a:gdLst/>
            <a:ahLst/>
            <a:cxnLst/>
            <a:rect l="l" t="t" r="r" b="b"/>
            <a:pathLst>
              <a:path w="101346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13460" h="114300">
                <a:moveTo>
                  <a:pt x="898651" y="0"/>
                </a:moveTo>
                <a:lnTo>
                  <a:pt x="898651" y="114300"/>
                </a:lnTo>
                <a:lnTo>
                  <a:pt x="974851" y="76200"/>
                </a:lnTo>
                <a:lnTo>
                  <a:pt x="917701" y="76200"/>
                </a:lnTo>
                <a:lnTo>
                  <a:pt x="917701" y="38100"/>
                </a:lnTo>
                <a:lnTo>
                  <a:pt x="974851" y="38100"/>
                </a:lnTo>
                <a:lnTo>
                  <a:pt x="898651" y="0"/>
                </a:lnTo>
                <a:close/>
              </a:path>
              <a:path w="101346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13460" h="114300">
                <a:moveTo>
                  <a:pt x="89865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98651" y="76200"/>
                </a:lnTo>
                <a:lnTo>
                  <a:pt x="898651" y="38100"/>
                </a:lnTo>
                <a:close/>
              </a:path>
              <a:path w="1013460" h="114300">
                <a:moveTo>
                  <a:pt x="974851" y="38100"/>
                </a:moveTo>
                <a:lnTo>
                  <a:pt x="917701" y="38100"/>
                </a:lnTo>
                <a:lnTo>
                  <a:pt x="917701" y="76200"/>
                </a:lnTo>
                <a:lnTo>
                  <a:pt x="974851" y="76200"/>
                </a:lnTo>
                <a:lnTo>
                  <a:pt x="1012951" y="57150"/>
                </a:lnTo>
                <a:lnTo>
                  <a:pt x="974851" y="3810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7" name="object 7"/>
          <p:cNvSpPr txBox="1"/>
          <p:nvPr/>
        </p:nvSpPr>
        <p:spPr>
          <a:xfrm>
            <a:off x="1807971" y="2599606"/>
            <a:ext cx="1532467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667" spc="-13" dirty="0">
                <a:solidFill>
                  <a:srgbClr val="FF9300"/>
                </a:solidFill>
                <a:latin typeface="Verdana"/>
                <a:cs typeface="Verdana"/>
              </a:rPr>
              <a:t>Features</a:t>
            </a:r>
            <a:endParaRPr sz="2667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1269" y="2599606"/>
            <a:ext cx="2002367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667" spc="-13" dirty="0">
                <a:solidFill>
                  <a:srgbClr val="0096FF"/>
                </a:solidFill>
                <a:latin typeface="Verdana"/>
                <a:cs typeface="Verdana"/>
              </a:rPr>
              <a:t>Parameters</a:t>
            </a:r>
            <a:endParaRPr sz="2667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3276431"/>
            <a:ext cx="2713567" cy="243072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50118" y="5668857"/>
            <a:ext cx="16230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1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80" dirty="0"/>
              <a:t> </a:t>
            </a:r>
            <a:r>
              <a:rPr sz="1867" dirty="0"/>
              <a:t>in</a:t>
            </a:r>
            <a:r>
              <a:rPr sz="1867" spc="20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7914" y="3908637"/>
            <a:ext cx="1393613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R="762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4027" y="3289132"/>
            <a:ext cx="2971631" cy="240708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37213" y="5692987"/>
            <a:ext cx="16738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baseline="-15873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100" spc="220" baseline="-158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107" dirty="0"/>
              <a:t> </a:t>
            </a:r>
            <a:r>
              <a:rPr sz="1867" dirty="0"/>
              <a:t>in</a:t>
            </a:r>
            <a:r>
              <a:rPr sz="1867" spc="-7" dirty="0"/>
              <a:t> </a:t>
            </a:r>
            <a:r>
              <a:rPr sz="1867" spc="-27" dirty="0"/>
              <a:t>feet</a:t>
            </a:r>
            <a:r>
              <a:rPr sz="1800" spc="-4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24069" y="3908637"/>
            <a:ext cx="138938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R="68578" algn="ctr">
              <a:spcBef>
                <a:spcPts val="167"/>
              </a:spcBef>
            </a:pPr>
            <a:r>
              <a:rPr sz="18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spc="-49" baseline="-15873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6827" y="5185579"/>
            <a:ext cx="167979" cy="1778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2157" y="4885605"/>
            <a:ext cx="153195" cy="17441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556335" y="2648035"/>
            <a:ext cx="0" cy="3228340"/>
          </a:xfrm>
          <a:custGeom>
            <a:avLst/>
            <a:gdLst/>
            <a:ahLst/>
            <a:cxnLst/>
            <a:rect l="l" t="t" r="r" b="b"/>
            <a:pathLst>
              <a:path h="2421254">
                <a:moveTo>
                  <a:pt x="0" y="0"/>
                </a:moveTo>
                <a:lnTo>
                  <a:pt x="0" y="2421178"/>
                </a:lnTo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2569" y="3185498"/>
            <a:ext cx="2252572" cy="4541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87093" y="3638803"/>
            <a:ext cx="781303" cy="483955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500871" y="3170935"/>
            <a:ext cx="2050627" cy="860213"/>
            <a:chOff x="6375653" y="2378201"/>
            <a:chExt cx="1537970" cy="64516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5653" y="2802889"/>
              <a:ext cx="1150747" cy="22021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308976" y="2389631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20" h="238760">
                  <a:moveTo>
                    <a:pt x="528447" y="0"/>
                  </a:moveTo>
                  <a:lnTo>
                    <a:pt x="525018" y="9651"/>
                  </a:lnTo>
                  <a:lnTo>
                    <a:pt x="538807" y="15654"/>
                  </a:lnTo>
                  <a:lnTo>
                    <a:pt x="550656" y="23955"/>
                  </a:lnTo>
                  <a:lnTo>
                    <a:pt x="574746" y="62404"/>
                  </a:lnTo>
                  <a:lnTo>
                    <a:pt x="582676" y="117982"/>
                  </a:lnTo>
                  <a:lnTo>
                    <a:pt x="581794" y="138955"/>
                  </a:lnTo>
                  <a:lnTo>
                    <a:pt x="568578" y="190373"/>
                  </a:lnTo>
                  <a:lnTo>
                    <a:pt x="538968" y="222573"/>
                  </a:lnTo>
                  <a:lnTo>
                    <a:pt x="525399" y="228600"/>
                  </a:lnTo>
                  <a:lnTo>
                    <a:pt x="528447" y="238251"/>
                  </a:lnTo>
                  <a:lnTo>
                    <a:pt x="573952" y="211195"/>
                  </a:lnTo>
                  <a:lnTo>
                    <a:pt x="599519" y="161258"/>
                  </a:lnTo>
                  <a:lnTo>
                    <a:pt x="604393" y="119253"/>
                  </a:lnTo>
                  <a:lnTo>
                    <a:pt x="603156" y="97397"/>
                  </a:lnTo>
                  <a:lnTo>
                    <a:pt x="593302" y="58638"/>
                  </a:lnTo>
                  <a:lnTo>
                    <a:pt x="560816" y="15319"/>
                  </a:lnTo>
                  <a:lnTo>
                    <a:pt x="545685" y="6260"/>
                  </a:lnTo>
                  <a:lnTo>
                    <a:pt x="528447" y="0"/>
                  </a:lnTo>
                  <a:close/>
                </a:path>
                <a:path w="604520" h="238760">
                  <a:moveTo>
                    <a:pt x="75946" y="0"/>
                  </a:moveTo>
                  <a:lnTo>
                    <a:pt x="30440" y="27164"/>
                  </a:lnTo>
                  <a:lnTo>
                    <a:pt x="4873" y="77184"/>
                  </a:lnTo>
                  <a:lnTo>
                    <a:pt x="0" y="119253"/>
                  </a:lnTo>
                  <a:lnTo>
                    <a:pt x="1216" y="141089"/>
                  </a:lnTo>
                  <a:lnTo>
                    <a:pt x="10983" y="179760"/>
                  </a:lnTo>
                  <a:lnTo>
                    <a:pt x="43465" y="222996"/>
                  </a:lnTo>
                  <a:lnTo>
                    <a:pt x="75946" y="238251"/>
                  </a:lnTo>
                  <a:lnTo>
                    <a:pt x="78867" y="228600"/>
                  </a:lnTo>
                  <a:lnTo>
                    <a:pt x="65317" y="222573"/>
                  </a:lnTo>
                  <a:lnTo>
                    <a:pt x="53625" y="214201"/>
                  </a:lnTo>
                  <a:lnTo>
                    <a:pt x="29646" y="175186"/>
                  </a:lnTo>
                  <a:lnTo>
                    <a:pt x="21717" y="117982"/>
                  </a:lnTo>
                  <a:lnTo>
                    <a:pt x="22598" y="97647"/>
                  </a:lnTo>
                  <a:lnTo>
                    <a:pt x="35814" y="47498"/>
                  </a:lnTo>
                  <a:lnTo>
                    <a:pt x="65532" y="15654"/>
                  </a:lnTo>
                  <a:lnTo>
                    <a:pt x="79248" y="9651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91145" y="2378201"/>
              <a:ext cx="199390" cy="62230"/>
            </a:xfrm>
            <a:custGeom>
              <a:avLst/>
              <a:gdLst/>
              <a:ahLst/>
              <a:cxnLst/>
              <a:rect l="l" t="t" r="r" b="b"/>
              <a:pathLst>
                <a:path w="199390" h="62230">
                  <a:moveTo>
                    <a:pt x="167894" y="0"/>
                  </a:moveTo>
                  <a:lnTo>
                    <a:pt x="161162" y="7493"/>
                  </a:lnTo>
                  <a:lnTo>
                    <a:pt x="181355" y="25018"/>
                  </a:lnTo>
                  <a:lnTo>
                    <a:pt x="0" y="25018"/>
                  </a:lnTo>
                  <a:lnTo>
                    <a:pt x="0" y="36830"/>
                  </a:lnTo>
                  <a:lnTo>
                    <a:pt x="181355" y="36830"/>
                  </a:lnTo>
                  <a:lnTo>
                    <a:pt x="161162" y="54229"/>
                  </a:lnTo>
                  <a:lnTo>
                    <a:pt x="167894" y="61849"/>
                  </a:lnTo>
                  <a:lnTo>
                    <a:pt x="199389" y="34543"/>
                  </a:lnTo>
                  <a:lnTo>
                    <a:pt x="199389" y="27305"/>
                  </a:lnTo>
                  <a:lnTo>
                    <a:pt x="16789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568179" y="3086439"/>
            <a:ext cx="88053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6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667" dirty="0">
                <a:latin typeface="Cambria Math"/>
                <a:cs typeface="Cambria Math"/>
              </a:rPr>
              <a:t>,</a:t>
            </a:r>
            <a:r>
              <a:rPr sz="2667" spc="-23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422822" y="-268318"/>
            <a:ext cx="7412567" cy="1384995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100" dirty="0"/>
              <a:t> </a:t>
            </a:r>
            <a:r>
              <a:rPr dirty="0"/>
              <a:t>size</a:t>
            </a:r>
            <a:r>
              <a:rPr spc="20" dirty="0"/>
              <a:t> </a:t>
            </a:r>
            <a:r>
              <a:rPr dirty="0"/>
              <a:t>and</a:t>
            </a:r>
            <a:r>
              <a:rPr spc="-93" dirty="0"/>
              <a:t> </a:t>
            </a:r>
            <a:r>
              <a:rPr dirty="0"/>
              <a:t>parameter</a:t>
            </a:r>
            <a:r>
              <a:rPr spc="20" dirty="0"/>
              <a:t> </a:t>
            </a:r>
            <a:r>
              <a:rPr spc="-27" dirty="0"/>
              <a:t>size</a:t>
            </a: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74146" y="3378200"/>
            <a:ext cx="903053" cy="1803400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31125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099" y="1041231"/>
            <a:ext cx="3422904" cy="501666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29138" y="3329009"/>
            <a:ext cx="16230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1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80" dirty="0"/>
              <a:t> </a:t>
            </a:r>
            <a:r>
              <a:rPr sz="1867" dirty="0"/>
              <a:t>in</a:t>
            </a:r>
            <a:r>
              <a:rPr sz="1867" spc="20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53" y="1706965"/>
            <a:ext cx="1392767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6773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grpSp>
        <p:nvGrpSpPr>
          <p:cNvPr id="5" name="object 5"/>
          <p:cNvGrpSpPr/>
          <p:nvPr/>
        </p:nvGrpSpPr>
        <p:grpSpPr>
          <a:xfrm>
            <a:off x="998753" y="940646"/>
            <a:ext cx="9189720" cy="2332567"/>
            <a:chOff x="749065" y="705484"/>
            <a:chExt cx="6892290" cy="17494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065" y="2196845"/>
              <a:ext cx="125977" cy="1333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784" y="1981199"/>
              <a:ext cx="114884" cy="1308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5533" y="705484"/>
              <a:ext cx="2995802" cy="174929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113354" y="3203871"/>
            <a:ext cx="16738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baseline="-15873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100" spc="209" baseline="-158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100" dirty="0"/>
              <a:t> </a:t>
            </a:r>
            <a:r>
              <a:rPr sz="1867" dirty="0"/>
              <a:t>in</a:t>
            </a:r>
            <a:r>
              <a:rPr sz="1867" spc="-20" dirty="0"/>
              <a:t> </a:t>
            </a:r>
            <a:r>
              <a:rPr sz="1867" spc="-27" dirty="0"/>
              <a:t>feet</a:t>
            </a:r>
            <a:r>
              <a:rPr sz="1800" spc="-4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15035" y="1712807"/>
            <a:ext cx="1389380" cy="609696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algn="ctr">
              <a:spcBef>
                <a:spcPts val="173"/>
              </a:spcBef>
            </a:pPr>
            <a:r>
              <a:rPr sz="18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spc="-49" baseline="-15873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grpSp>
        <p:nvGrpSpPr>
          <p:cNvPr id="11" name="object 11"/>
          <p:cNvGrpSpPr/>
          <p:nvPr/>
        </p:nvGrpSpPr>
        <p:grpSpPr>
          <a:xfrm>
            <a:off x="9383437" y="1750567"/>
            <a:ext cx="806027" cy="333587"/>
            <a:chOff x="7037578" y="1312925"/>
            <a:chExt cx="604520" cy="250190"/>
          </a:xfrm>
        </p:grpSpPr>
        <p:sp>
          <p:nvSpPr>
            <p:cNvPr id="12" name="object 12"/>
            <p:cNvSpPr/>
            <p:nvPr/>
          </p:nvSpPr>
          <p:spPr>
            <a:xfrm>
              <a:off x="7037578" y="1324482"/>
              <a:ext cx="604520" cy="238125"/>
            </a:xfrm>
            <a:custGeom>
              <a:avLst/>
              <a:gdLst/>
              <a:ahLst/>
              <a:cxnLst/>
              <a:rect l="l" t="t" r="r" b="b"/>
              <a:pathLst>
                <a:path w="604520" h="238125">
                  <a:moveTo>
                    <a:pt x="528574" y="0"/>
                  </a:moveTo>
                  <a:lnTo>
                    <a:pt x="525145" y="9651"/>
                  </a:lnTo>
                  <a:lnTo>
                    <a:pt x="538934" y="15652"/>
                  </a:lnTo>
                  <a:lnTo>
                    <a:pt x="550783" y="23939"/>
                  </a:lnTo>
                  <a:lnTo>
                    <a:pt x="574873" y="62277"/>
                  </a:lnTo>
                  <a:lnTo>
                    <a:pt x="582802" y="117855"/>
                  </a:lnTo>
                  <a:lnTo>
                    <a:pt x="581921" y="138884"/>
                  </a:lnTo>
                  <a:lnTo>
                    <a:pt x="568705" y="190372"/>
                  </a:lnTo>
                  <a:lnTo>
                    <a:pt x="539077" y="222448"/>
                  </a:lnTo>
                  <a:lnTo>
                    <a:pt x="525526" y="228472"/>
                  </a:lnTo>
                  <a:lnTo>
                    <a:pt x="528574" y="238125"/>
                  </a:lnTo>
                  <a:lnTo>
                    <a:pt x="574079" y="211139"/>
                  </a:lnTo>
                  <a:lnTo>
                    <a:pt x="599598" y="161242"/>
                  </a:lnTo>
                  <a:lnTo>
                    <a:pt x="604520" y="119125"/>
                  </a:lnTo>
                  <a:lnTo>
                    <a:pt x="603283" y="97287"/>
                  </a:lnTo>
                  <a:lnTo>
                    <a:pt x="593429" y="58564"/>
                  </a:lnTo>
                  <a:lnTo>
                    <a:pt x="560943" y="15208"/>
                  </a:lnTo>
                  <a:lnTo>
                    <a:pt x="545812" y="6187"/>
                  </a:lnTo>
                  <a:lnTo>
                    <a:pt x="528574" y="0"/>
                  </a:lnTo>
                  <a:close/>
                </a:path>
                <a:path w="604520" h="238125">
                  <a:moveTo>
                    <a:pt x="76073" y="0"/>
                  </a:moveTo>
                  <a:lnTo>
                    <a:pt x="30567" y="27039"/>
                  </a:lnTo>
                  <a:lnTo>
                    <a:pt x="4937" y="77104"/>
                  </a:lnTo>
                  <a:lnTo>
                    <a:pt x="0" y="119125"/>
                  </a:lnTo>
                  <a:lnTo>
                    <a:pt x="1236" y="141035"/>
                  </a:lnTo>
                  <a:lnTo>
                    <a:pt x="11090" y="179758"/>
                  </a:lnTo>
                  <a:lnTo>
                    <a:pt x="43497" y="222932"/>
                  </a:lnTo>
                  <a:lnTo>
                    <a:pt x="76073" y="238125"/>
                  </a:lnTo>
                  <a:lnTo>
                    <a:pt x="78994" y="228472"/>
                  </a:lnTo>
                  <a:lnTo>
                    <a:pt x="65444" y="222448"/>
                  </a:lnTo>
                  <a:lnTo>
                    <a:pt x="53752" y="214090"/>
                  </a:lnTo>
                  <a:lnTo>
                    <a:pt x="29700" y="175131"/>
                  </a:lnTo>
                  <a:lnTo>
                    <a:pt x="21717" y="117855"/>
                  </a:lnTo>
                  <a:lnTo>
                    <a:pt x="22600" y="97520"/>
                  </a:lnTo>
                  <a:lnTo>
                    <a:pt x="35941" y="47370"/>
                  </a:lnTo>
                  <a:lnTo>
                    <a:pt x="65659" y="15652"/>
                  </a:lnTo>
                  <a:lnTo>
                    <a:pt x="79375" y="9651"/>
                  </a:lnTo>
                  <a:lnTo>
                    <a:pt x="76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7119747" y="1312925"/>
              <a:ext cx="200025" cy="62230"/>
            </a:xfrm>
            <a:custGeom>
              <a:avLst/>
              <a:gdLst/>
              <a:ahLst/>
              <a:cxnLst/>
              <a:rect l="l" t="t" r="r" b="b"/>
              <a:pathLst>
                <a:path w="200025" h="62230">
                  <a:moveTo>
                    <a:pt x="168021" y="0"/>
                  </a:moveTo>
                  <a:lnTo>
                    <a:pt x="161289" y="7620"/>
                  </a:lnTo>
                  <a:lnTo>
                    <a:pt x="181355" y="25019"/>
                  </a:lnTo>
                  <a:lnTo>
                    <a:pt x="0" y="25019"/>
                  </a:lnTo>
                  <a:lnTo>
                    <a:pt x="0" y="36829"/>
                  </a:lnTo>
                  <a:lnTo>
                    <a:pt x="181355" y="36829"/>
                  </a:lnTo>
                  <a:lnTo>
                    <a:pt x="161289" y="54356"/>
                  </a:lnTo>
                  <a:lnTo>
                    <a:pt x="168021" y="61849"/>
                  </a:lnTo>
                  <a:lnTo>
                    <a:pt x="199517" y="34544"/>
                  </a:lnTo>
                  <a:lnTo>
                    <a:pt x="199517" y="27304"/>
                  </a:lnTo>
                  <a:lnTo>
                    <a:pt x="168021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206144" y="1664123"/>
            <a:ext cx="88053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6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667" dirty="0">
                <a:latin typeface="Cambria Math"/>
                <a:cs typeface="Cambria Math"/>
              </a:rPr>
              <a:t>,</a:t>
            </a:r>
            <a:r>
              <a:rPr sz="2667" spc="-23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29401" y="3492331"/>
            <a:ext cx="2482257" cy="215330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084906" y="5484283"/>
            <a:ext cx="16738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baseline="-15873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100" spc="220" baseline="-158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100" dirty="0"/>
              <a:t> </a:t>
            </a:r>
            <a:r>
              <a:rPr sz="1867" dirty="0"/>
              <a:t>in</a:t>
            </a:r>
            <a:r>
              <a:rPr sz="1867" spc="-20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85646" y="4027170"/>
            <a:ext cx="1392767" cy="89860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R="45719" algn="ctr">
              <a:spcBef>
                <a:spcPts val="167"/>
              </a:spcBef>
            </a:pPr>
            <a:r>
              <a:rPr sz="18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100" spc="-49" baseline="-15873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marL="50799" marR="40639" algn="ctr">
              <a:lnSpc>
                <a:spcPts val="2200"/>
              </a:lnSpc>
              <a:spcBef>
                <a:spcPts val="173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 rescaled</a:t>
            </a:r>
            <a:endParaRPr sz="1867"/>
          </a:p>
        </p:txBody>
      </p:sp>
      <p:grpSp>
        <p:nvGrpSpPr>
          <p:cNvPr id="18" name="object 18"/>
          <p:cNvGrpSpPr/>
          <p:nvPr/>
        </p:nvGrpSpPr>
        <p:grpSpPr>
          <a:xfrm>
            <a:off x="9396307" y="4160859"/>
            <a:ext cx="806027" cy="333587"/>
            <a:chOff x="7047230" y="3120644"/>
            <a:chExt cx="604520" cy="250190"/>
          </a:xfrm>
        </p:grpSpPr>
        <p:sp>
          <p:nvSpPr>
            <p:cNvPr id="19" name="object 19"/>
            <p:cNvSpPr/>
            <p:nvPr/>
          </p:nvSpPr>
          <p:spPr>
            <a:xfrm>
              <a:off x="7047230" y="3132074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20" h="238760">
                  <a:moveTo>
                    <a:pt x="528447" y="0"/>
                  </a:moveTo>
                  <a:lnTo>
                    <a:pt x="525145" y="9778"/>
                  </a:lnTo>
                  <a:lnTo>
                    <a:pt x="538934" y="15708"/>
                  </a:lnTo>
                  <a:lnTo>
                    <a:pt x="550783" y="23971"/>
                  </a:lnTo>
                  <a:lnTo>
                    <a:pt x="574853" y="62404"/>
                  </a:lnTo>
                  <a:lnTo>
                    <a:pt x="582676" y="117982"/>
                  </a:lnTo>
                  <a:lnTo>
                    <a:pt x="581794" y="139009"/>
                  </a:lnTo>
                  <a:lnTo>
                    <a:pt x="568578" y="190373"/>
                  </a:lnTo>
                  <a:lnTo>
                    <a:pt x="539075" y="222573"/>
                  </a:lnTo>
                  <a:lnTo>
                    <a:pt x="525526" y="228600"/>
                  </a:lnTo>
                  <a:lnTo>
                    <a:pt x="528447" y="238251"/>
                  </a:lnTo>
                  <a:lnTo>
                    <a:pt x="573952" y="211195"/>
                  </a:lnTo>
                  <a:lnTo>
                    <a:pt x="599582" y="161305"/>
                  </a:lnTo>
                  <a:lnTo>
                    <a:pt x="604520" y="119252"/>
                  </a:lnTo>
                  <a:lnTo>
                    <a:pt x="603283" y="97414"/>
                  </a:lnTo>
                  <a:lnTo>
                    <a:pt x="593429" y="58691"/>
                  </a:lnTo>
                  <a:lnTo>
                    <a:pt x="560927" y="15319"/>
                  </a:lnTo>
                  <a:lnTo>
                    <a:pt x="545758" y="6260"/>
                  </a:lnTo>
                  <a:lnTo>
                    <a:pt x="528447" y="0"/>
                  </a:lnTo>
                  <a:close/>
                </a:path>
                <a:path w="604520" h="238760">
                  <a:moveTo>
                    <a:pt x="75946" y="0"/>
                  </a:moveTo>
                  <a:lnTo>
                    <a:pt x="30565" y="27164"/>
                  </a:lnTo>
                  <a:lnTo>
                    <a:pt x="4937" y="77231"/>
                  </a:lnTo>
                  <a:lnTo>
                    <a:pt x="0" y="119252"/>
                  </a:lnTo>
                  <a:lnTo>
                    <a:pt x="1216" y="141106"/>
                  </a:lnTo>
                  <a:lnTo>
                    <a:pt x="10983" y="179814"/>
                  </a:lnTo>
                  <a:lnTo>
                    <a:pt x="43465" y="222996"/>
                  </a:lnTo>
                  <a:lnTo>
                    <a:pt x="75946" y="238251"/>
                  </a:lnTo>
                  <a:lnTo>
                    <a:pt x="78994" y="228600"/>
                  </a:lnTo>
                  <a:lnTo>
                    <a:pt x="65424" y="222573"/>
                  </a:lnTo>
                  <a:lnTo>
                    <a:pt x="53689" y="214201"/>
                  </a:lnTo>
                  <a:lnTo>
                    <a:pt x="29646" y="175204"/>
                  </a:lnTo>
                  <a:lnTo>
                    <a:pt x="21717" y="117982"/>
                  </a:lnTo>
                  <a:lnTo>
                    <a:pt x="22598" y="97647"/>
                  </a:lnTo>
                  <a:lnTo>
                    <a:pt x="35814" y="47498"/>
                  </a:lnTo>
                  <a:lnTo>
                    <a:pt x="65639" y="15708"/>
                  </a:lnTo>
                  <a:lnTo>
                    <a:pt x="79375" y="9778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29399" y="3120644"/>
              <a:ext cx="200025" cy="62230"/>
            </a:xfrm>
            <a:custGeom>
              <a:avLst/>
              <a:gdLst/>
              <a:ahLst/>
              <a:cxnLst/>
              <a:rect l="l" t="t" r="r" b="b"/>
              <a:pathLst>
                <a:path w="200025" h="62230">
                  <a:moveTo>
                    <a:pt x="167894" y="0"/>
                  </a:moveTo>
                  <a:lnTo>
                    <a:pt x="161290" y="7619"/>
                  </a:lnTo>
                  <a:lnTo>
                    <a:pt x="181355" y="25018"/>
                  </a:lnTo>
                  <a:lnTo>
                    <a:pt x="0" y="25018"/>
                  </a:lnTo>
                  <a:lnTo>
                    <a:pt x="0" y="36830"/>
                  </a:lnTo>
                  <a:lnTo>
                    <a:pt x="181355" y="36830"/>
                  </a:lnTo>
                  <a:lnTo>
                    <a:pt x="161290" y="54356"/>
                  </a:lnTo>
                  <a:lnTo>
                    <a:pt x="167894" y="61849"/>
                  </a:lnTo>
                  <a:lnTo>
                    <a:pt x="199517" y="34543"/>
                  </a:lnTo>
                  <a:lnTo>
                    <a:pt x="199517" y="27305"/>
                  </a:lnTo>
                  <a:lnTo>
                    <a:pt x="16789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218844" y="4078816"/>
            <a:ext cx="88053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𝐽</a:t>
            </a:r>
            <a:r>
              <a:rPr sz="2667" spc="6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667" dirty="0">
                <a:latin typeface="Cambria Math"/>
                <a:cs typeface="Cambria Math"/>
              </a:rPr>
              <a:t>,</a:t>
            </a:r>
            <a:r>
              <a:rPr sz="2667" spc="-23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39053" y="5475394"/>
            <a:ext cx="162306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1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80" dirty="0"/>
              <a:t> </a:t>
            </a:r>
            <a:r>
              <a:rPr sz="1867" dirty="0"/>
              <a:t>in</a:t>
            </a:r>
            <a:r>
              <a:rPr sz="1867" spc="20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970" y="3932343"/>
            <a:ext cx="1390225" cy="885778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9313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lnSpc>
                <a:spcPts val="2227"/>
              </a:lnSpc>
              <a:spcBef>
                <a:spcPts val="67"/>
              </a:spcBef>
            </a:pPr>
            <a:r>
              <a:rPr sz="1867" dirty="0"/>
              <a:t>#</a:t>
            </a:r>
            <a:r>
              <a:rPr sz="1867" spc="-67" dirty="0"/>
              <a:t> </a:t>
            </a:r>
            <a:r>
              <a:rPr sz="1867" spc="-13" dirty="0"/>
              <a:t>bedrooms</a:t>
            </a:r>
            <a:endParaRPr sz="1867"/>
          </a:p>
          <a:p>
            <a:pPr marR="847" algn="ctr">
              <a:lnSpc>
                <a:spcPts val="2227"/>
              </a:lnSpc>
            </a:pPr>
            <a:r>
              <a:rPr sz="1867" spc="-13" dirty="0"/>
              <a:t>rescaled</a:t>
            </a:r>
            <a:endParaRPr sz="1867"/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40171" y="961474"/>
            <a:ext cx="781303" cy="483785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731771" y="-371511"/>
            <a:ext cx="7828280" cy="1795428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113" dirty="0"/>
              <a:t> </a:t>
            </a:r>
            <a:r>
              <a:rPr dirty="0"/>
              <a:t>size</a:t>
            </a:r>
            <a:r>
              <a:rPr spc="-7" dirty="0"/>
              <a:t> </a:t>
            </a:r>
            <a:r>
              <a:rPr dirty="0"/>
              <a:t>and</a:t>
            </a:r>
            <a:r>
              <a:rPr spc="-107" dirty="0"/>
              <a:t> </a:t>
            </a:r>
            <a:r>
              <a:rPr dirty="0"/>
              <a:t>gradient</a:t>
            </a:r>
            <a:r>
              <a:rPr spc="113" dirty="0"/>
              <a:t> </a:t>
            </a:r>
            <a:r>
              <a:rPr spc="-13" dirty="0"/>
              <a:t>descent</a:t>
            </a:r>
          </a:p>
          <a:p>
            <a:pPr marL="200655">
              <a:lnSpc>
                <a:spcPct val="100000"/>
              </a:lnSpc>
              <a:tabLst>
                <a:tab pos="5338100" algn="l"/>
              </a:tabLst>
            </a:pPr>
            <a:r>
              <a:rPr sz="2667" spc="-13" dirty="0">
                <a:solidFill>
                  <a:srgbClr val="FF9300"/>
                </a:solidFill>
              </a:rPr>
              <a:t>Features</a:t>
            </a:r>
            <a:r>
              <a:rPr sz="2667" dirty="0">
                <a:solidFill>
                  <a:srgbClr val="FF9300"/>
                </a:solidFill>
              </a:rPr>
              <a:t>	</a:t>
            </a:r>
            <a:r>
              <a:rPr sz="2667" spc="-13" dirty="0">
                <a:solidFill>
                  <a:srgbClr val="0096FF"/>
                </a:solidFill>
              </a:rPr>
              <a:t>Parameters</a:t>
            </a:r>
            <a:endParaRPr sz="2667"/>
          </a:p>
        </p:txBody>
      </p:sp>
      <p:sp>
        <p:nvSpPr>
          <p:cNvPr id="26" name="object 26"/>
          <p:cNvSpPr txBox="1"/>
          <p:nvPr/>
        </p:nvSpPr>
        <p:spPr>
          <a:xfrm>
            <a:off x="2065359" y="5790814"/>
            <a:ext cx="95504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227"/>
              </a:lnSpc>
            </a:pPr>
            <a:r>
              <a:rPr sz="1867" spc="-13" dirty="0"/>
              <a:t>rescaled</a:t>
            </a:r>
            <a:endParaRPr sz="1867"/>
          </a:p>
        </p:txBody>
      </p:sp>
      <p:sp>
        <p:nvSpPr>
          <p:cNvPr id="27" name="object 27"/>
          <p:cNvSpPr txBox="1"/>
          <p:nvPr/>
        </p:nvSpPr>
        <p:spPr>
          <a:xfrm>
            <a:off x="7449312" y="5800127"/>
            <a:ext cx="95504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227"/>
              </a:lnSpc>
            </a:pPr>
            <a:r>
              <a:rPr sz="1867" spc="-13" dirty="0"/>
              <a:t>rescaled</a:t>
            </a:r>
            <a:endParaRPr sz="1867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96217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4130886" y="3926598"/>
            <a:ext cx="7441353" cy="19120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79537" marR="6773" indent="-1627253">
              <a:lnSpc>
                <a:spcPct val="117300"/>
              </a:lnSpc>
              <a:spcBef>
                <a:spcPts val="120"/>
              </a:spcBef>
            </a:pPr>
            <a:r>
              <a:rPr sz="5267" dirty="0">
                <a:latin typeface="Verdana"/>
                <a:cs typeface="Verdana"/>
              </a:rPr>
              <a:t>Feature</a:t>
            </a:r>
            <a:r>
              <a:rPr sz="5267" spc="133" dirty="0">
                <a:latin typeface="Verdana"/>
                <a:cs typeface="Verdana"/>
              </a:rPr>
              <a:t> </a:t>
            </a:r>
            <a:r>
              <a:rPr sz="5267" spc="-13" dirty="0">
                <a:latin typeface="Verdana"/>
                <a:cs typeface="Verdana"/>
              </a:rPr>
              <a:t>Scaling </a:t>
            </a:r>
            <a:r>
              <a:rPr sz="5267" dirty="0">
                <a:latin typeface="Verdana"/>
                <a:cs typeface="Verdana"/>
              </a:rPr>
              <a:t>Part</a:t>
            </a:r>
            <a:r>
              <a:rPr sz="5267" spc="87" dirty="0">
                <a:latin typeface="Verdana"/>
                <a:cs typeface="Verdana"/>
              </a:rPr>
              <a:t> </a:t>
            </a:r>
            <a:r>
              <a:rPr sz="5267" spc="-67" dirty="0">
                <a:latin typeface="Verdana"/>
                <a:cs typeface="Verdana"/>
              </a:rPr>
              <a:t>2</a:t>
            </a:r>
            <a:endParaRPr sz="5267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1505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Why Linear Regression?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/>
              <a:t>Advertising example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Sales (in thousands of units) for a particular product as a function of advertising budgets (in thousands of dollars) for TV, radio, and newspaper media</a:t>
            </a:r>
            <a:r>
              <a:rPr lang="en-US" sz="1300"/>
              <a:t>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/>
              <a:t>Objective</a:t>
            </a:r>
            <a:r>
              <a:rPr lang="en-US" sz="2600" b="0" i="1">
                <a:solidFill>
                  <a:srgbClr val="000000"/>
                </a:solidFill>
              </a:rPr>
              <a:t>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Recommend a marketing plan for next year that will result in high product sales.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/>
              <a:t>Question?</a:t>
            </a:r>
            <a:endParaRPr/>
          </a:p>
          <a:p>
            <a:pPr marL="685800" lvl="1" indent="-22860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What information would be useful in order to provide such a recommendation? 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sp>
        <p:nvSpPr>
          <p:cNvPr id="103" name="Google Shape;103;p1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0" y="672931"/>
            <a:ext cx="2709840" cy="24488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19925" y="2641516"/>
            <a:ext cx="1049867" cy="6046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693" marR="40639" indent="-216741">
              <a:lnSpc>
                <a:spcPct val="103000"/>
              </a:lnSpc>
              <a:spcBef>
                <a:spcPts val="100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2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60" dirty="0"/>
              <a:t> </a:t>
            </a:r>
            <a:r>
              <a:rPr sz="1867" spc="-33" dirty="0"/>
              <a:t>in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630" y="1211665"/>
            <a:ext cx="1390225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0589" y="2561843"/>
            <a:ext cx="167969" cy="177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8881" y="2274486"/>
            <a:ext cx="153195" cy="17441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005406" y="1403688"/>
            <a:ext cx="2644985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300</a:t>
            </a:r>
            <a:r>
              <a:rPr sz="2667" spc="11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74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2000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9767" y="1408938"/>
            <a:ext cx="168994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53592" y="2961555"/>
            <a:ext cx="196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8692" y="3101255"/>
            <a:ext cx="917787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-13" dirty="0">
                <a:solidFill>
                  <a:srgbClr val="FF9300"/>
                </a:solidFill>
                <a:latin typeface="Cambria Math"/>
                <a:cs typeface="Cambria Math"/>
              </a:rPr>
              <a:t>2,𝑠𝑐𝑎𝑙𝑒𝑑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02577" y="2732616"/>
            <a:ext cx="196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63912" y="2796117"/>
            <a:ext cx="7052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600" baseline="-30864" dirty="0">
                <a:latin typeface="Cambria Math"/>
                <a:cs typeface="Cambria Math"/>
              </a:rPr>
              <a:t>=</a:t>
            </a:r>
            <a:r>
              <a:rPr sz="3600" spc="-9" baseline="-30864" dirty="0">
                <a:latin typeface="Cambria Math"/>
                <a:cs typeface="Cambria Math"/>
              </a:rPr>
              <a:t> </a:t>
            </a:r>
            <a:r>
              <a:rPr sz="1800" u="sng" spc="233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00" u="sng" spc="-67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66587" y="3165263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3892" y="2961555"/>
            <a:ext cx="196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46293" y="3101255"/>
            <a:ext cx="932180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-13" dirty="0">
                <a:solidFill>
                  <a:srgbClr val="FF9300"/>
                </a:solidFill>
                <a:latin typeface="Cambria Math"/>
                <a:cs typeface="Cambria Math"/>
              </a:rPr>
              <a:t>1,𝑠𝑐𝑎𝑙𝑒𝑑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4053" y="2732616"/>
            <a:ext cx="196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91172" y="2796116"/>
            <a:ext cx="108542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712029" algn="l"/>
                <a:tab pos="1033754" algn="l"/>
              </a:tabLst>
            </a:pPr>
            <a:r>
              <a:rPr sz="3600" baseline="-30864" dirty="0">
                <a:latin typeface="Cambria Math"/>
                <a:cs typeface="Cambria Math"/>
              </a:rPr>
              <a:t>= </a:t>
            </a:r>
            <a:r>
              <a:rPr sz="1800" u="sng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u="sng" spc="-67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800" u="sng" dirty="0">
                <a:solidFill>
                  <a:srgbClr val="FF9300"/>
                </a:solidFill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43045" y="3165263"/>
            <a:ext cx="694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Cambria Math"/>
                <a:cs typeface="Cambria Math"/>
              </a:rPr>
              <a:t>2000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68771" y="4440682"/>
            <a:ext cx="298788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0.15</a:t>
            </a:r>
            <a:r>
              <a:rPr sz="2667" spc="24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1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1,𝑠𝑐𝑎𝑙𝑒𝑑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33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1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78391" y="4516881"/>
            <a:ext cx="2529840" cy="4317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4000" baseline="12500" dirty="0">
                <a:latin typeface="Cambria Math"/>
                <a:cs typeface="Cambria Math"/>
              </a:rPr>
              <a:t>0</a:t>
            </a:r>
            <a:r>
              <a:rPr sz="4000" spc="329" baseline="12500" dirty="0">
                <a:latin typeface="Cambria Math"/>
                <a:cs typeface="Cambria Math"/>
              </a:rPr>
              <a:t> </a:t>
            </a:r>
            <a:r>
              <a:rPr sz="4000" baseline="12500" dirty="0">
                <a:latin typeface="Cambria Math"/>
                <a:cs typeface="Cambria Math"/>
              </a:rPr>
              <a:t>≤</a:t>
            </a:r>
            <a:r>
              <a:rPr sz="4000" spc="289" baseline="12500" dirty="0">
                <a:latin typeface="Cambria Math"/>
                <a:cs typeface="Cambria Math"/>
              </a:rPr>
              <a:t> </a:t>
            </a:r>
            <a:r>
              <a:rPr sz="4000" baseline="125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000" dirty="0">
                <a:solidFill>
                  <a:srgbClr val="FF9300"/>
                </a:solidFill>
                <a:latin typeface="Cambria Math"/>
                <a:cs typeface="Cambria Math"/>
              </a:rPr>
              <a:t>2,𝑠𝑐𝑎𝑙𝑒𝑑</a:t>
            </a:r>
            <a:r>
              <a:rPr sz="2000" spc="52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4000" baseline="12500" dirty="0">
                <a:latin typeface="Cambria Math"/>
                <a:cs typeface="Cambria Math"/>
              </a:rPr>
              <a:t>≤</a:t>
            </a:r>
            <a:r>
              <a:rPr sz="4000" spc="289" baseline="12500" dirty="0">
                <a:latin typeface="Cambria Math"/>
                <a:cs typeface="Cambria Math"/>
              </a:rPr>
              <a:t> </a:t>
            </a:r>
            <a:r>
              <a:rPr sz="4000" spc="-100" baseline="12500" dirty="0">
                <a:latin typeface="Cambria Math"/>
                <a:cs typeface="Cambria Math"/>
              </a:rPr>
              <a:t>1</a:t>
            </a:r>
            <a:endParaRPr sz="4000" baseline="12500">
              <a:latin typeface="Cambria Math"/>
              <a:cs typeface="Cambria Math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1428" y="2118190"/>
            <a:ext cx="357123" cy="70781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05169" y="3490636"/>
            <a:ext cx="294132" cy="103124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80338" y="1965959"/>
            <a:ext cx="423164" cy="9567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56141" y="3538390"/>
            <a:ext cx="414020" cy="98721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08263" y="2050626"/>
            <a:ext cx="295824" cy="137837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99603" y="1849459"/>
            <a:ext cx="679349" cy="62652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0583334" y="1858604"/>
            <a:ext cx="287020" cy="39793"/>
          </a:xfrm>
          <a:custGeom>
            <a:avLst/>
            <a:gdLst/>
            <a:ahLst/>
            <a:cxnLst/>
            <a:rect l="l" t="t" r="r" b="b"/>
            <a:pathLst>
              <a:path w="215265" h="29844">
                <a:moveTo>
                  <a:pt x="204089" y="8762"/>
                </a:moveTo>
                <a:lnTo>
                  <a:pt x="200151" y="10795"/>
                </a:lnTo>
                <a:lnTo>
                  <a:pt x="197739" y="12064"/>
                </a:lnTo>
                <a:lnTo>
                  <a:pt x="196342" y="12700"/>
                </a:lnTo>
                <a:lnTo>
                  <a:pt x="195452" y="14097"/>
                </a:lnTo>
                <a:lnTo>
                  <a:pt x="195325" y="15621"/>
                </a:lnTo>
                <a:lnTo>
                  <a:pt x="194963" y="18161"/>
                </a:lnTo>
                <a:lnTo>
                  <a:pt x="194748" y="20447"/>
                </a:lnTo>
                <a:lnTo>
                  <a:pt x="194635" y="22606"/>
                </a:lnTo>
                <a:lnTo>
                  <a:pt x="196850" y="26543"/>
                </a:lnTo>
                <a:lnTo>
                  <a:pt x="200786" y="28194"/>
                </a:lnTo>
                <a:lnTo>
                  <a:pt x="204597" y="29845"/>
                </a:lnTo>
                <a:lnTo>
                  <a:pt x="208113" y="29063"/>
                </a:lnTo>
                <a:lnTo>
                  <a:pt x="209801" y="28079"/>
                </a:lnTo>
                <a:lnTo>
                  <a:pt x="212579" y="24784"/>
                </a:lnTo>
                <a:lnTo>
                  <a:pt x="212598" y="24637"/>
                </a:lnTo>
                <a:lnTo>
                  <a:pt x="214679" y="21460"/>
                </a:lnTo>
                <a:lnTo>
                  <a:pt x="214806" y="19176"/>
                </a:lnTo>
                <a:lnTo>
                  <a:pt x="214742" y="17551"/>
                </a:lnTo>
                <a:lnTo>
                  <a:pt x="212598" y="14097"/>
                </a:lnTo>
                <a:lnTo>
                  <a:pt x="212467" y="13778"/>
                </a:lnTo>
                <a:lnTo>
                  <a:pt x="211708" y="12953"/>
                </a:lnTo>
                <a:lnTo>
                  <a:pt x="209623" y="10596"/>
                </a:lnTo>
                <a:lnTo>
                  <a:pt x="207645" y="9525"/>
                </a:lnTo>
                <a:lnTo>
                  <a:pt x="204216" y="9398"/>
                </a:lnTo>
                <a:lnTo>
                  <a:pt x="207445" y="9398"/>
                </a:lnTo>
                <a:lnTo>
                  <a:pt x="204089" y="8762"/>
                </a:lnTo>
                <a:close/>
              </a:path>
              <a:path w="215265" h="29844">
                <a:moveTo>
                  <a:pt x="199575" y="27686"/>
                </a:moveTo>
                <a:lnTo>
                  <a:pt x="190373" y="27686"/>
                </a:lnTo>
                <a:lnTo>
                  <a:pt x="195706" y="28701"/>
                </a:lnTo>
                <a:lnTo>
                  <a:pt x="197484" y="29083"/>
                </a:lnTo>
                <a:lnTo>
                  <a:pt x="199517" y="29337"/>
                </a:lnTo>
                <a:lnTo>
                  <a:pt x="203424" y="29337"/>
                </a:lnTo>
                <a:lnTo>
                  <a:pt x="199575" y="27686"/>
                </a:lnTo>
                <a:close/>
              </a:path>
              <a:path w="215265" h="29844">
                <a:moveTo>
                  <a:pt x="208113" y="29063"/>
                </a:moveTo>
                <a:lnTo>
                  <a:pt x="206882" y="29337"/>
                </a:lnTo>
                <a:lnTo>
                  <a:pt x="207645" y="29337"/>
                </a:lnTo>
                <a:lnTo>
                  <a:pt x="208113" y="29063"/>
                </a:lnTo>
                <a:close/>
              </a:path>
              <a:path w="215265" h="29844">
                <a:moveTo>
                  <a:pt x="209801" y="28079"/>
                </a:moveTo>
                <a:lnTo>
                  <a:pt x="208113" y="29063"/>
                </a:lnTo>
                <a:lnTo>
                  <a:pt x="209169" y="28828"/>
                </a:lnTo>
                <a:lnTo>
                  <a:pt x="209801" y="28079"/>
                </a:lnTo>
                <a:close/>
              </a:path>
              <a:path w="215265" h="29844">
                <a:moveTo>
                  <a:pt x="212598" y="24762"/>
                </a:moveTo>
                <a:lnTo>
                  <a:pt x="209801" y="28079"/>
                </a:lnTo>
                <a:lnTo>
                  <a:pt x="210693" y="27559"/>
                </a:lnTo>
                <a:lnTo>
                  <a:pt x="212598" y="24762"/>
                </a:lnTo>
                <a:close/>
              </a:path>
              <a:path w="215265" h="29844">
                <a:moveTo>
                  <a:pt x="179509" y="24784"/>
                </a:moveTo>
                <a:lnTo>
                  <a:pt x="185927" y="26924"/>
                </a:lnTo>
                <a:lnTo>
                  <a:pt x="187705" y="27305"/>
                </a:lnTo>
                <a:lnTo>
                  <a:pt x="191007" y="27812"/>
                </a:lnTo>
                <a:lnTo>
                  <a:pt x="190373" y="27686"/>
                </a:lnTo>
                <a:lnTo>
                  <a:pt x="199575" y="27686"/>
                </a:lnTo>
                <a:lnTo>
                  <a:pt x="196850" y="26543"/>
                </a:lnTo>
                <a:lnTo>
                  <a:pt x="195992" y="25019"/>
                </a:lnTo>
                <a:lnTo>
                  <a:pt x="180721" y="25019"/>
                </a:lnTo>
                <a:lnTo>
                  <a:pt x="179509" y="24784"/>
                </a:lnTo>
                <a:close/>
              </a:path>
              <a:path w="215265" h="29844">
                <a:moveTo>
                  <a:pt x="195849" y="24764"/>
                </a:moveTo>
                <a:lnTo>
                  <a:pt x="179450" y="24764"/>
                </a:lnTo>
                <a:lnTo>
                  <a:pt x="180721" y="25019"/>
                </a:lnTo>
                <a:lnTo>
                  <a:pt x="195992" y="25019"/>
                </a:lnTo>
                <a:lnTo>
                  <a:pt x="195849" y="24764"/>
                </a:lnTo>
                <a:close/>
              </a:path>
              <a:path w="215265" h="29844">
                <a:moveTo>
                  <a:pt x="195564" y="24257"/>
                </a:moveTo>
                <a:lnTo>
                  <a:pt x="176783" y="24257"/>
                </a:lnTo>
                <a:lnTo>
                  <a:pt x="179509" y="24784"/>
                </a:lnTo>
                <a:lnTo>
                  <a:pt x="195849" y="24764"/>
                </a:lnTo>
                <a:lnTo>
                  <a:pt x="195564" y="24257"/>
                </a:lnTo>
                <a:close/>
              </a:path>
              <a:path w="215265" h="29844">
                <a:moveTo>
                  <a:pt x="214679" y="21460"/>
                </a:moveTo>
                <a:lnTo>
                  <a:pt x="212598" y="24637"/>
                </a:lnTo>
                <a:lnTo>
                  <a:pt x="214629" y="22351"/>
                </a:lnTo>
                <a:lnTo>
                  <a:pt x="214679" y="21460"/>
                </a:lnTo>
                <a:close/>
              </a:path>
              <a:path w="215265" h="29844">
                <a:moveTo>
                  <a:pt x="194564" y="22478"/>
                </a:moveTo>
                <a:lnTo>
                  <a:pt x="165226" y="22478"/>
                </a:lnTo>
                <a:lnTo>
                  <a:pt x="177165" y="24384"/>
                </a:lnTo>
                <a:lnTo>
                  <a:pt x="176783" y="24257"/>
                </a:lnTo>
                <a:lnTo>
                  <a:pt x="195564" y="24257"/>
                </a:lnTo>
                <a:lnTo>
                  <a:pt x="194564" y="22478"/>
                </a:lnTo>
                <a:close/>
              </a:path>
              <a:path w="215265" h="29844">
                <a:moveTo>
                  <a:pt x="119125" y="381"/>
                </a:moveTo>
                <a:lnTo>
                  <a:pt x="24765" y="381"/>
                </a:lnTo>
                <a:lnTo>
                  <a:pt x="21463" y="508"/>
                </a:lnTo>
                <a:lnTo>
                  <a:pt x="15113" y="508"/>
                </a:lnTo>
                <a:lnTo>
                  <a:pt x="3555" y="1143"/>
                </a:lnTo>
                <a:lnTo>
                  <a:pt x="0" y="4952"/>
                </a:lnTo>
                <a:lnTo>
                  <a:pt x="0" y="14350"/>
                </a:lnTo>
                <a:lnTo>
                  <a:pt x="3555" y="18161"/>
                </a:lnTo>
                <a:lnTo>
                  <a:pt x="15113" y="18796"/>
                </a:lnTo>
                <a:lnTo>
                  <a:pt x="21463" y="18796"/>
                </a:lnTo>
                <a:lnTo>
                  <a:pt x="28321" y="19050"/>
                </a:lnTo>
                <a:lnTo>
                  <a:pt x="37083" y="19050"/>
                </a:lnTo>
                <a:lnTo>
                  <a:pt x="42036" y="19176"/>
                </a:lnTo>
                <a:lnTo>
                  <a:pt x="66675" y="19176"/>
                </a:lnTo>
                <a:lnTo>
                  <a:pt x="73786" y="19303"/>
                </a:lnTo>
                <a:lnTo>
                  <a:pt x="103631" y="19303"/>
                </a:lnTo>
                <a:lnTo>
                  <a:pt x="111251" y="19685"/>
                </a:lnTo>
                <a:lnTo>
                  <a:pt x="118618" y="19685"/>
                </a:lnTo>
                <a:lnTo>
                  <a:pt x="132333" y="20065"/>
                </a:lnTo>
                <a:lnTo>
                  <a:pt x="132079" y="20065"/>
                </a:lnTo>
                <a:lnTo>
                  <a:pt x="140716" y="20447"/>
                </a:lnTo>
                <a:lnTo>
                  <a:pt x="140461" y="20447"/>
                </a:lnTo>
                <a:lnTo>
                  <a:pt x="158750" y="21844"/>
                </a:lnTo>
                <a:lnTo>
                  <a:pt x="158496" y="21844"/>
                </a:lnTo>
                <a:lnTo>
                  <a:pt x="165734" y="22606"/>
                </a:lnTo>
                <a:lnTo>
                  <a:pt x="165226" y="22478"/>
                </a:lnTo>
                <a:lnTo>
                  <a:pt x="194564" y="22478"/>
                </a:lnTo>
                <a:lnTo>
                  <a:pt x="194907" y="18699"/>
                </a:lnTo>
                <a:lnTo>
                  <a:pt x="195325" y="15621"/>
                </a:lnTo>
                <a:lnTo>
                  <a:pt x="195452" y="14097"/>
                </a:lnTo>
                <a:lnTo>
                  <a:pt x="196342" y="12700"/>
                </a:lnTo>
                <a:lnTo>
                  <a:pt x="197739" y="12064"/>
                </a:lnTo>
                <a:lnTo>
                  <a:pt x="202366" y="9651"/>
                </a:lnTo>
                <a:lnTo>
                  <a:pt x="201422" y="9651"/>
                </a:lnTo>
                <a:lnTo>
                  <a:pt x="199517" y="9398"/>
                </a:lnTo>
                <a:lnTo>
                  <a:pt x="200236" y="9398"/>
                </a:lnTo>
                <a:lnTo>
                  <a:pt x="199644" y="9271"/>
                </a:lnTo>
                <a:lnTo>
                  <a:pt x="194182" y="8255"/>
                </a:lnTo>
                <a:lnTo>
                  <a:pt x="192150" y="8255"/>
                </a:lnTo>
                <a:lnTo>
                  <a:pt x="189992" y="7747"/>
                </a:lnTo>
                <a:lnTo>
                  <a:pt x="190626" y="7747"/>
                </a:lnTo>
                <a:lnTo>
                  <a:pt x="185674" y="6096"/>
                </a:lnTo>
                <a:lnTo>
                  <a:pt x="184150" y="5714"/>
                </a:lnTo>
                <a:lnTo>
                  <a:pt x="180213" y="5080"/>
                </a:lnTo>
                <a:lnTo>
                  <a:pt x="180085" y="5080"/>
                </a:lnTo>
                <a:lnTo>
                  <a:pt x="168148" y="3301"/>
                </a:lnTo>
                <a:lnTo>
                  <a:pt x="167640" y="3175"/>
                </a:lnTo>
                <a:lnTo>
                  <a:pt x="160527" y="2539"/>
                </a:lnTo>
                <a:lnTo>
                  <a:pt x="160274" y="2412"/>
                </a:lnTo>
                <a:lnTo>
                  <a:pt x="141985" y="1015"/>
                </a:lnTo>
                <a:lnTo>
                  <a:pt x="141604" y="1015"/>
                </a:lnTo>
                <a:lnTo>
                  <a:pt x="132969" y="635"/>
                </a:lnTo>
                <a:lnTo>
                  <a:pt x="119125" y="381"/>
                </a:lnTo>
                <a:close/>
              </a:path>
              <a:path w="215265" h="29844">
                <a:moveTo>
                  <a:pt x="214832" y="18699"/>
                </a:moveTo>
                <a:lnTo>
                  <a:pt x="214679" y="21460"/>
                </a:lnTo>
                <a:lnTo>
                  <a:pt x="215010" y="20955"/>
                </a:lnTo>
                <a:lnTo>
                  <a:pt x="214832" y="18699"/>
                </a:lnTo>
                <a:close/>
              </a:path>
              <a:path w="215265" h="29844">
                <a:moveTo>
                  <a:pt x="214742" y="17551"/>
                </a:moveTo>
                <a:lnTo>
                  <a:pt x="214832" y="18699"/>
                </a:lnTo>
                <a:lnTo>
                  <a:pt x="214883" y="17780"/>
                </a:lnTo>
                <a:lnTo>
                  <a:pt x="214742" y="17551"/>
                </a:lnTo>
                <a:close/>
              </a:path>
              <a:path w="215265" h="29844">
                <a:moveTo>
                  <a:pt x="212467" y="13778"/>
                </a:moveTo>
                <a:lnTo>
                  <a:pt x="212598" y="13970"/>
                </a:lnTo>
                <a:lnTo>
                  <a:pt x="214742" y="17551"/>
                </a:lnTo>
                <a:lnTo>
                  <a:pt x="214629" y="16128"/>
                </a:lnTo>
                <a:lnTo>
                  <a:pt x="212467" y="13778"/>
                </a:lnTo>
                <a:close/>
              </a:path>
              <a:path w="215265" h="29844">
                <a:moveTo>
                  <a:pt x="209623" y="10596"/>
                </a:moveTo>
                <a:lnTo>
                  <a:pt x="211708" y="12953"/>
                </a:lnTo>
                <a:lnTo>
                  <a:pt x="212467" y="13778"/>
                </a:lnTo>
                <a:lnTo>
                  <a:pt x="210693" y="11175"/>
                </a:lnTo>
                <a:lnTo>
                  <a:pt x="209623" y="10596"/>
                </a:lnTo>
                <a:close/>
              </a:path>
              <a:path w="215265" h="29844">
                <a:moveTo>
                  <a:pt x="207445" y="9398"/>
                </a:moveTo>
                <a:lnTo>
                  <a:pt x="204216" y="9398"/>
                </a:lnTo>
                <a:lnTo>
                  <a:pt x="207645" y="9525"/>
                </a:lnTo>
                <a:lnTo>
                  <a:pt x="209623" y="10596"/>
                </a:lnTo>
                <a:lnTo>
                  <a:pt x="208788" y="9651"/>
                </a:lnTo>
                <a:lnTo>
                  <a:pt x="207445" y="9398"/>
                </a:lnTo>
                <a:close/>
              </a:path>
              <a:path w="215265" h="29844">
                <a:moveTo>
                  <a:pt x="200236" y="9398"/>
                </a:moveTo>
                <a:lnTo>
                  <a:pt x="199517" y="9398"/>
                </a:lnTo>
                <a:lnTo>
                  <a:pt x="201422" y="9651"/>
                </a:lnTo>
                <a:lnTo>
                  <a:pt x="200236" y="9398"/>
                </a:lnTo>
                <a:close/>
              </a:path>
              <a:path w="215265" h="29844">
                <a:moveTo>
                  <a:pt x="202858" y="9398"/>
                </a:moveTo>
                <a:lnTo>
                  <a:pt x="200236" y="9398"/>
                </a:lnTo>
                <a:lnTo>
                  <a:pt x="201422" y="9651"/>
                </a:lnTo>
                <a:lnTo>
                  <a:pt x="202366" y="9651"/>
                </a:lnTo>
                <a:lnTo>
                  <a:pt x="202858" y="9398"/>
                </a:lnTo>
                <a:close/>
              </a:path>
              <a:path w="215265" h="29844">
                <a:moveTo>
                  <a:pt x="189992" y="7747"/>
                </a:moveTo>
                <a:lnTo>
                  <a:pt x="192150" y="8255"/>
                </a:lnTo>
                <a:lnTo>
                  <a:pt x="190827" y="7813"/>
                </a:lnTo>
                <a:lnTo>
                  <a:pt x="189992" y="7747"/>
                </a:lnTo>
                <a:close/>
              </a:path>
              <a:path w="215265" h="29844">
                <a:moveTo>
                  <a:pt x="190827" y="7813"/>
                </a:moveTo>
                <a:lnTo>
                  <a:pt x="192150" y="8255"/>
                </a:lnTo>
                <a:lnTo>
                  <a:pt x="194182" y="8255"/>
                </a:lnTo>
                <a:lnTo>
                  <a:pt x="193167" y="8000"/>
                </a:lnTo>
                <a:lnTo>
                  <a:pt x="190827" y="7813"/>
                </a:lnTo>
                <a:close/>
              </a:path>
              <a:path w="215265" h="29844">
                <a:moveTo>
                  <a:pt x="190626" y="7747"/>
                </a:moveTo>
                <a:lnTo>
                  <a:pt x="189992" y="7747"/>
                </a:lnTo>
                <a:lnTo>
                  <a:pt x="190827" y="7813"/>
                </a:lnTo>
                <a:lnTo>
                  <a:pt x="190626" y="7747"/>
                </a:lnTo>
                <a:close/>
              </a:path>
              <a:path w="215265" h="29844">
                <a:moveTo>
                  <a:pt x="104521" y="0"/>
                </a:moveTo>
                <a:lnTo>
                  <a:pt x="73786" y="0"/>
                </a:lnTo>
                <a:lnTo>
                  <a:pt x="66675" y="126"/>
                </a:lnTo>
                <a:lnTo>
                  <a:pt x="42036" y="126"/>
                </a:lnTo>
                <a:lnTo>
                  <a:pt x="37083" y="253"/>
                </a:lnTo>
                <a:lnTo>
                  <a:pt x="28448" y="253"/>
                </a:lnTo>
                <a:lnTo>
                  <a:pt x="28321" y="381"/>
                </a:lnTo>
                <a:lnTo>
                  <a:pt x="112141" y="381"/>
                </a:lnTo>
                <a:lnTo>
                  <a:pt x="10452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50555" y="1969007"/>
            <a:ext cx="346459" cy="1398693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199974" y="-128618"/>
            <a:ext cx="3509433" cy="1384995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53" dirty="0"/>
              <a:t> </a:t>
            </a:r>
            <a:r>
              <a:rPr spc="-13" dirty="0"/>
              <a:t>scaling</a:t>
            </a:r>
          </a:p>
        </p:txBody>
      </p: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86086" y="3586819"/>
            <a:ext cx="673316" cy="18440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67942" y="3552273"/>
            <a:ext cx="604012" cy="21742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91353" y="3492332"/>
            <a:ext cx="2654604" cy="234016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188973" y="5468197"/>
            <a:ext cx="155702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6246" algn="ctr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2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67" dirty="0"/>
              <a:t> </a:t>
            </a:r>
            <a:r>
              <a:rPr sz="1867" spc="-33" dirty="0"/>
              <a:t>in</a:t>
            </a:r>
            <a:endParaRPr sz="1867"/>
          </a:p>
          <a:p>
            <a:pPr algn="ctr">
              <a:spcBef>
                <a:spcPts val="67"/>
              </a:spcBef>
            </a:pPr>
            <a:r>
              <a:rPr sz="1867" dirty="0"/>
              <a:t>feet</a:t>
            </a:r>
            <a:r>
              <a:rPr sz="1800" baseline="27777" dirty="0">
                <a:latin typeface="Cambria Math"/>
                <a:cs typeface="Cambria Math"/>
              </a:rPr>
              <a:t>2</a:t>
            </a:r>
            <a:r>
              <a:rPr sz="1800" spc="169" baseline="27777" dirty="0">
                <a:latin typeface="Cambria Math"/>
                <a:cs typeface="Cambria Math"/>
              </a:rPr>
              <a:t> </a:t>
            </a:r>
            <a:r>
              <a:rPr sz="1867" spc="-13" dirty="0"/>
              <a:t>rescaled</a:t>
            </a:r>
            <a:endParaRPr sz="1867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03013" y="3985176"/>
            <a:ext cx="1389380" cy="89860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marL="50799" marR="40639" algn="ctr">
              <a:lnSpc>
                <a:spcPts val="2200"/>
              </a:lnSpc>
              <a:spcBef>
                <a:spcPts val="173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 rescaled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82113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977731"/>
            <a:ext cx="2482256" cy="21532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73306" y="2987463"/>
            <a:ext cx="753533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1867" spc="233" dirty="0">
                <a:solidFill>
                  <a:srgbClr val="FF9300"/>
                </a:solidFill>
                <a:latin typeface="Cambria Math"/>
                <a:cs typeface="Cambria Math"/>
              </a:rPr>
              <a:t>  </a:t>
            </a:r>
            <a:r>
              <a:rPr sz="1867" spc="-27" dirty="0"/>
              <a:t>size</a:t>
            </a:r>
            <a:endParaRPr sz="1867"/>
          </a:p>
        </p:txBody>
      </p:sp>
      <p:sp>
        <p:nvSpPr>
          <p:cNvPr id="4" name="object 4"/>
          <p:cNvSpPr txBox="1"/>
          <p:nvPr/>
        </p:nvSpPr>
        <p:spPr>
          <a:xfrm>
            <a:off x="3126739" y="3101763"/>
            <a:ext cx="860213" cy="4915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90495">
              <a:lnSpc>
                <a:spcPts val="1560"/>
              </a:lnSpc>
              <a:spcBef>
                <a:spcPts val="133"/>
              </a:spcBef>
            </a:pPr>
            <a:r>
              <a:rPr spc="3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>
              <a:latin typeface="Cambria Math"/>
              <a:cs typeface="Cambria Math"/>
            </a:endParaRPr>
          </a:p>
          <a:p>
            <a:pPr marL="50799">
              <a:lnSpc>
                <a:spcPts val="2120"/>
              </a:lnSpc>
            </a:pPr>
            <a:r>
              <a:rPr sz="1867" dirty="0"/>
              <a:t>in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734" y="1639570"/>
            <a:ext cx="138938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9262" y="2403010"/>
            <a:ext cx="153245" cy="17441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44566" y="3365330"/>
            <a:ext cx="3341793" cy="2607733"/>
          </a:xfrm>
          <a:custGeom>
            <a:avLst/>
            <a:gdLst/>
            <a:ahLst/>
            <a:cxnLst/>
            <a:rect l="l" t="t" r="r" b="b"/>
            <a:pathLst>
              <a:path w="2506345" h="1955800">
                <a:moveTo>
                  <a:pt x="2505989" y="1076452"/>
                </a:moveTo>
                <a:lnTo>
                  <a:pt x="2473223" y="1057402"/>
                </a:lnTo>
                <a:lnTo>
                  <a:pt x="2363355" y="993521"/>
                </a:lnTo>
                <a:lnTo>
                  <a:pt x="2356167" y="991057"/>
                </a:lnTo>
                <a:lnTo>
                  <a:pt x="2348865" y="991527"/>
                </a:lnTo>
                <a:lnTo>
                  <a:pt x="2342311" y="994702"/>
                </a:lnTo>
                <a:lnTo>
                  <a:pt x="2337333" y="1000379"/>
                </a:lnTo>
                <a:lnTo>
                  <a:pt x="2334857" y="1007503"/>
                </a:lnTo>
                <a:lnTo>
                  <a:pt x="2335326" y="1014780"/>
                </a:lnTo>
                <a:lnTo>
                  <a:pt x="2338501" y="1021372"/>
                </a:lnTo>
                <a:lnTo>
                  <a:pt x="2344178" y="1026414"/>
                </a:lnTo>
                <a:lnTo>
                  <a:pt x="2397595" y="1057478"/>
                </a:lnTo>
                <a:lnTo>
                  <a:pt x="819175" y="1059103"/>
                </a:lnTo>
                <a:lnTo>
                  <a:pt x="819175" y="108470"/>
                </a:lnTo>
                <a:lnTo>
                  <a:pt x="850290" y="161798"/>
                </a:lnTo>
                <a:lnTo>
                  <a:pt x="855332" y="167411"/>
                </a:lnTo>
                <a:lnTo>
                  <a:pt x="861936" y="170561"/>
                </a:lnTo>
                <a:lnTo>
                  <a:pt x="869251" y="171056"/>
                </a:lnTo>
                <a:lnTo>
                  <a:pt x="876452" y="168656"/>
                </a:lnTo>
                <a:lnTo>
                  <a:pt x="882053" y="163614"/>
                </a:lnTo>
                <a:lnTo>
                  <a:pt x="885215" y="157010"/>
                </a:lnTo>
                <a:lnTo>
                  <a:pt x="885698" y="149694"/>
                </a:lnTo>
                <a:lnTo>
                  <a:pt x="883310" y="142494"/>
                </a:lnTo>
                <a:lnTo>
                  <a:pt x="822210" y="37846"/>
                </a:lnTo>
                <a:lnTo>
                  <a:pt x="800125" y="0"/>
                </a:lnTo>
                <a:lnTo>
                  <a:pt x="716927" y="142494"/>
                </a:lnTo>
                <a:lnTo>
                  <a:pt x="714540" y="149694"/>
                </a:lnTo>
                <a:lnTo>
                  <a:pt x="715035" y="157010"/>
                </a:lnTo>
                <a:lnTo>
                  <a:pt x="718185" y="163614"/>
                </a:lnTo>
                <a:lnTo>
                  <a:pt x="723798" y="168656"/>
                </a:lnTo>
                <a:lnTo>
                  <a:pt x="730986" y="171056"/>
                </a:lnTo>
                <a:lnTo>
                  <a:pt x="738301" y="170561"/>
                </a:lnTo>
                <a:lnTo>
                  <a:pt x="744905" y="167411"/>
                </a:lnTo>
                <a:lnTo>
                  <a:pt x="749960" y="161798"/>
                </a:lnTo>
                <a:lnTo>
                  <a:pt x="781062" y="108470"/>
                </a:lnTo>
                <a:lnTo>
                  <a:pt x="781075" y="37846"/>
                </a:lnTo>
                <a:lnTo>
                  <a:pt x="781075" y="108470"/>
                </a:lnTo>
                <a:lnTo>
                  <a:pt x="781075" y="1059141"/>
                </a:lnTo>
                <a:lnTo>
                  <a:pt x="0" y="1059942"/>
                </a:lnTo>
                <a:lnTo>
                  <a:pt x="38" y="1098042"/>
                </a:lnTo>
                <a:lnTo>
                  <a:pt x="781075" y="1097241"/>
                </a:lnTo>
                <a:lnTo>
                  <a:pt x="781075" y="1955774"/>
                </a:lnTo>
                <a:lnTo>
                  <a:pt x="819175" y="1955774"/>
                </a:lnTo>
                <a:lnTo>
                  <a:pt x="819175" y="1097203"/>
                </a:lnTo>
                <a:lnTo>
                  <a:pt x="2397798" y="1095578"/>
                </a:lnTo>
                <a:lnTo>
                  <a:pt x="2344305" y="1126871"/>
                </a:lnTo>
                <a:lnTo>
                  <a:pt x="2338628" y="1131912"/>
                </a:lnTo>
                <a:lnTo>
                  <a:pt x="2335453" y="1138466"/>
                </a:lnTo>
                <a:lnTo>
                  <a:pt x="2334984" y="1145730"/>
                </a:lnTo>
                <a:lnTo>
                  <a:pt x="2337460" y="1152906"/>
                </a:lnTo>
                <a:lnTo>
                  <a:pt x="2342502" y="1158519"/>
                </a:lnTo>
                <a:lnTo>
                  <a:pt x="2349093" y="1161669"/>
                </a:lnTo>
                <a:lnTo>
                  <a:pt x="2356370" y="1162164"/>
                </a:lnTo>
                <a:lnTo>
                  <a:pt x="2363495" y="1159764"/>
                </a:lnTo>
                <a:lnTo>
                  <a:pt x="2505989" y="1076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8" name="object 8"/>
          <p:cNvGrpSpPr/>
          <p:nvPr/>
        </p:nvGrpSpPr>
        <p:grpSpPr>
          <a:xfrm>
            <a:off x="1433577" y="2504439"/>
            <a:ext cx="555412" cy="364067"/>
            <a:chOff x="1075182" y="1878329"/>
            <a:chExt cx="416559" cy="273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631" y="2017902"/>
              <a:ext cx="126110" cy="133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82" y="1878329"/>
              <a:ext cx="289687" cy="1651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117339" y="4947072"/>
            <a:ext cx="1623060" cy="609696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algn="ctr">
              <a:spcBef>
                <a:spcPts val="173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3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67" dirty="0"/>
              <a:t> </a:t>
            </a:r>
            <a:r>
              <a:rPr sz="1867" dirty="0"/>
              <a:t>in</a:t>
            </a:r>
            <a:r>
              <a:rPr sz="1867" spc="33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spc="-13" dirty="0"/>
              <a:t>normalized</a:t>
            </a:r>
            <a:endParaRPr sz="1867"/>
          </a:p>
        </p:txBody>
      </p:sp>
      <p:sp>
        <p:nvSpPr>
          <p:cNvPr id="12" name="object 12"/>
          <p:cNvSpPr txBox="1"/>
          <p:nvPr/>
        </p:nvSpPr>
        <p:spPr>
          <a:xfrm>
            <a:off x="695113" y="3457363"/>
            <a:ext cx="1389380" cy="89860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9313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marL="50799" marR="40639" algn="ctr">
              <a:lnSpc>
                <a:spcPts val="2200"/>
              </a:lnSpc>
              <a:spcBef>
                <a:spcPts val="173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 normalized</a:t>
            </a:r>
            <a:endParaRPr sz="1867"/>
          </a:p>
        </p:txBody>
      </p:sp>
      <p:sp>
        <p:nvSpPr>
          <p:cNvPr id="13" name="object 13"/>
          <p:cNvSpPr txBox="1"/>
          <p:nvPr/>
        </p:nvSpPr>
        <p:spPr>
          <a:xfrm>
            <a:off x="5984579" y="1087966"/>
            <a:ext cx="2611119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</a:pPr>
            <a:r>
              <a:rPr sz="2667" dirty="0">
                <a:latin typeface="Cambria Math"/>
                <a:cs typeface="Cambria Math"/>
              </a:rPr>
              <a:t>300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74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2000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02176" y="1093047"/>
            <a:ext cx="169079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50799">
              <a:spcBef>
                <a:spcPts val="173"/>
              </a:spcBef>
            </a:pPr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9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64945" y="2857077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05289" y="2945045"/>
            <a:ext cx="977900" cy="12700"/>
          </a:xfrm>
          <a:custGeom>
            <a:avLst/>
            <a:gdLst/>
            <a:ahLst/>
            <a:cxnLst/>
            <a:rect l="l" t="t" r="r" b="b"/>
            <a:pathLst>
              <a:path w="733425" h="9525">
                <a:moveTo>
                  <a:pt x="733425" y="0"/>
                </a:moveTo>
                <a:lnTo>
                  <a:pt x="0" y="0"/>
                </a:lnTo>
                <a:lnTo>
                  <a:pt x="0" y="9525"/>
                </a:lnTo>
                <a:lnTo>
                  <a:pt x="733425" y="9525"/>
                </a:lnTo>
                <a:lnTo>
                  <a:pt x="7334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7" name="object 17"/>
          <p:cNvSpPr txBox="1"/>
          <p:nvPr/>
        </p:nvSpPr>
        <p:spPr>
          <a:xfrm>
            <a:off x="9565978" y="2488438"/>
            <a:ext cx="1789853" cy="607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49281">
              <a:lnSpc>
                <a:spcPts val="2340"/>
              </a:lnSpc>
              <a:spcBef>
                <a:spcPts val="133"/>
              </a:spcBef>
            </a:pP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700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2700" spc="269" baseline="-164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400" spc="10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𝜇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700" baseline="-16460">
              <a:latin typeface="Cambria Math"/>
              <a:cs typeface="Cambria Math"/>
            </a:endParaRPr>
          </a:p>
          <a:p>
            <a:pPr marL="50799">
              <a:lnSpc>
                <a:spcPts val="2340"/>
              </a:lnSpc>
              <a:tabLst>
                <a:tab pos="431789" algn="l"/>
              </a:tabLst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400" spc="-67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2560" y="2920915"/>
            <a:ext cx="5960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Cambria Math"/>
                <a:cs typeface="Cambria Math"/>
              </a:rPr>
              <a:t>5−0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71108" y="2841329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8200" y="2700868"/>
            <a:ext cx="644312" cy="3872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397923" algn="l"/>
              </a:tabLst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400" spc="-67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27538" y="2929127"/>
            <a:ext cx="1409700" cy="12700"/>
          </a:xfrm>
          <a:custGeom>
            <a:avLst/>
            <a:gdLst/>
            <a:ahLst/>
            <a:cxnLst/>
            <a:rect l="l" t="t" r="r" b="b"/>
            <a:pathLst>
              <a:path w="1057275" h="9525">
                <a:moveTo>
                  <a:pt x="1057275" y="0"/>
                </a:moveTo>
                <a:lnTo>
                  <a:pt x="0" y="0"/>
                </a:lnTo>
                <a:lnTo>
                  <a:pt x="0" y="9525"/>
                </a:lnTo>
                <a:lnTo>
                  <a:pt x="1057275" y="9525"/>
                </a:lnTo>
                <a:lnTo>
                  <a:pt x="1057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2" name="object 22"/>
          <p:cNvSpPr txBox="1"/>
          <p:nvPr/>
        </p:nvSpPr>
        <p:spPr>
          <a:xfrm>
            <a:off x="6799579" y="2471759"/>
            <a:ext cx="1048173" cy="3872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700" baseline="-16460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700" spc="339" baseline="-164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400" spc="-4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𝜇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2700" baseline="-1646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17545" y="2904406"/>
            <a:ext cx="1435947" cy="3872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400" spc="-13" dirty="0">
                <a:latin typeface="Cambria Math"/>
                <a:cs typeface="Cambria Math"/>
              </a:rPr>
              <a:t>2000−300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05687" y="3975523"/>
            <a:ext cx="286088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−0.18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62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00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0.82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88121" y="3963670"/>
            <a:ext cx="286088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−0.46</a:t>
            </a:r>
            <a:r>
              <a:rPr sz="2667" spc="14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5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0.54</a:t>
            </a:r>
            <a:endParaRPr sz="2667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35745" y="1219201"/>
            <a:ext cx="3812540" cy="2005753"/>
            <a:chOff x="776808" y="914400"/>
            <a:chExt cx="2859405" cy="1504315"/>
          </a:xfrm>
        </p:grpSpPr>
        <p:sp>
          <p:nvSpPr>
            <p:cNvPr id="27" name="object 27"/>
            <p:cNvSpPr/>
            <p:nvPr/>
          </p:nvSpPr>
          <p:spPr>
            <a:xfrm>
              <a:off x="2033905" y="2023999"/>
              <a:ext cx="19685" cy="111125"/>
            </a:xfrm>
            <a:custGeom>
              <a:avLst/>
              <a:gdLst/>
              <a:ahLst/>
              <a:cxnLst/>
              <a:rect l="l" t="t" r="r" b="b"/>
              <a:pathLst>
                <a:path w="19685" h="111125">
                  <a:moveTo>
                    <a:pt x="3682" y="104267"/>
                  </a:moveTo>
                  <a:lnTo>
                    <a:pt x="5587" y="107823"/>
                  </a:lnTo>
                  <a:lnTo>
                    <a:pt x="7619" y="109855"/>
                  </a:lnTo>
                  <a:lnTo>
                    <a:pt x="9397" y="110617"/>
                  </a:lnTo>
                  <a:lnTo>
                    <a:pt x="15367" y="110617"/>
                  </a:lnTo>
                  <a:lnTo>
                    <a:pt x="18542" y="107442"/>
                  </a:lnTo>
                  <a:lnTo>
                    <a:pt x="18542" y="105537"/>
                  </a:lnTo>
                  <a:lnTo>
                    <a:pt x="4699" y="105537"/>
                  </a:lnTo>
                  <a:lnTo>
                    <a:pt x="3682" y="104267"/>
                  </a:lnTo>
                  <a:close/>
                </a:path>
                <a:path w="19685" h="111125">
                  <a:moveTo>
                    <a:pt x="3301" y="102488"/>
                  </a:moveTo>
                  <a:lnTo>
                    <a:pt x="3673" y="104221"/>
                  </a:lnTo>
                  <a:lnTo>
                    <a:pt x="4063" y="104648"/>
                  </a:lnTo>
                  <a:lnTo>
                    <a:pt x="4699" y="105537"/>
                  </a:lnTo>
                  <a:lnTo>
                    <a:pt x="3301" y="102488"/>
                  </a:lnTo>
                  <a:close/>
                </a:path>
                <a:path w="19685" h="111125">
                  <a:moveTo>
                    <a:pt x="16753" y="102488"/>
                  </a:moveTo>
                  <a:lnTo>
                    <a:pt x="3301" y="102488"/>
                  </a:lnTo>
                  <a:lnTo>
                    <a:pt x="4699" y="105537"/>
                  </a:lnTo>
                  <a:lnTo>
                    <a:pt x="18542" y="105537"/>
                  </a:lnTo>
                  <a:lnTo>
                    <a:pt x="18542" y="104648"/>
                  </a:lnTo>
                  <a:lnTo>
                    <a:pt x="15493" y="104648"/>
                  </a:lnTo>
                  <a:lnTo>
                    <a:pt x="16753" y="102488"/>
                  </a:lnTo>
                  <a:close/>
                </a:path>
                <a:path w="19685" h="111125">
                  <a:moveTo>
                    <a:pt x="3682" y="104267"/>
                  </a:moveTo>
                  <a:lnTo>
                    <a:pt x="3987" y="104648"/>
                  </a:lnTo>
                  <a:lnTo>
                    <a:pt x="3682" y="104267"/>
                  </a:lnTo>
                  <a:close/>
                </a:path>
                <a:path w="19685" h="111125">
                  <a:moveTo>
                    <a:pt x="3673" y="104221"/>
                  </a:moveTo>
                  <a:lnTo>
                    <a:pt x="4063" y="104648"/>
                  </a:lnTo>
                  <a:lnTo>
                    <a:pt x="3673" y="104221"/>
                  </a:lnTo>
                  <a:close/>
                </a:path>
                <a:path w="19685" h="111125">
                  <a:moveTo>
                    <a:pt x="16819" y="102375"/>
                  </a:moveTo>
                  <a:lnTo>
                    <a:pt x="15493" y="104648"/>
                  </a:lnTo>
                  <a:lnTo>
                    <a:pt x="16891" y="103124"/>
                  </a:lnTo>
                  <a:lnTo>
                    <a:pt x="16763" y="103124"/>
                  </a:lnTo>
                  <a:lnTo>
                    <a:pt x="16819" y="102375"/>
                  </a:lnTo>
                  <a:close/>
                </a:path>
                <a:path w="19685" h="111125">
                  <a:moveTo>
                    <a:pt x="18542" y="100983"/>
                  </a:moveTo>
                  <a:lnTo>
                    <a:pt x="18287" y="101600"/>
                  </a:lnTo>
                  <a:lnTo>
                    <a:pt x="15493" y="104648"/>
                  </a:lnTo>
                  <a:lnTo>
                    <a:pt x="18542" y="104648"/>
                  </a:lnTo>
                  <a:lnTo>
                    <a:pt x="18542" y="100983"/>
                  </a:lnTo>
                  <a:close/>
                </a:path>
                <a:path w="19685" h="111125">
                  <a:moveTo>
                    <a:pt x="5461" y="0"/>
                  </a:moveTo>
                  <a:lnTo>
                    <a:pt x="1269" y="3809"/>
                  </a:lnTo>
                  <a:lnTo>
                    <a:pt x="972" y="9398"/>
                  </a:lnTo>
                  <a:lnTo>
                    <a:pt x="381" y="18033"/>
                  </a:lnTo>
                  <a:lnTo>
                    <a:pt x="253" y="27177"/>
                  </a:lnTo>
                  <a:lnTo>
                    <a:pt x="126" y="33655"/>
                  </a:lnTo>
                  <a:lnTo>
                    <a:pt x="0" y="88264"/>
                  </a:lnTo>
                  <a:lnTo>
                    <a:pt x="239" y="96646"/>
                  </a:lnTo>
                  <a:lnTo>
                    <a:pt x="381" y="99440"/>
                  </a:lnTo>
                  <a:lnTo>
                    <a:pt x="1269" y="101600"/>
                  </a:lnTo>
                  <a:lnTo>
                    <a:pt x="3673" y="104221"/>
                  </a:lnTo>
                  <a:lnTo>
                    <a:pt x="3301" y="102488"/>
                  </a:lnTo>
                  <a:lnTo>
                    <a:pt x="16753" y="102488"/>
                  </a:lnTo>
                  <a:lnTo>
                    <a:pt x="16876" y="101600"/>
                  </a:lnTo>
                  <a:lnTo>
                    <a:pt x="16924" y="100952"/>
                  </a:lnTo>
                  <a:lnTo>
                    <a:pt x="15588" y="98457"/>
                  </a:lnTo>
                  <a:lnTo>
                    <a:pt x="11175" y="96646"/>
                  </a:lnTo>
                  <a:lnTo>
                    <a:pt x="19318" y="96646"/>
                  </a:lnTo>
                  <a:lnTo>
                    <a:pt x="19557" y="88264"/>
                  </a:lnTo>
                  <a:lnTo>
                    <a:pt x="19431" y="33655"/>
                  </a:lnTo>
                  <a:lnTo>
                    <a:pt x="19303" y="30352"/>
                  </a:lnTo>
                  <a:lnTo>
                    <a:pt x="19180" y="18542"/>
                  </a:lnTo>
                  <a:lnTo>
                    <a:pt x="19320" y="8762"/>
                  </a:lnTo>
                  <a:lnTo>
                    <a:pt x="19431" y="4444"/>
                  </a:lnTo>
                  <a:lnTo>
                    <a:pt x="15493" y="381"/>
                  </a:lnTo>
                  <a:lnTo>
                    <a:pt x="10540" y="126"/>
                  </a:lnTo>
                  <a:lnTo>
                    <a:pt x="5461" y="0"/>
                  </a:lnTo>
                  <a:close/>
                </a:path>
                <a:path w="19685" h="111125">
                  <a:moveTo>
                    <a:pt x="17271" y="101600"/>
                  </a:moveTo>
                  <a:lnTo>
                    <a:pt x="16819" y="102375"/>
                  </a:lnTo>
                  <a:lnTo>
                    <a:pt x="16763" y="103124"/>
                  </a:lnTo>
                  <a:lnTo>
                    <a:pt x="17271" y="101600"/>
                  </a:lnTo>
                  <a:close/>
                </a:path>
                <a:path w="19685" h="111125">
                  <a:moveTo>
                    <a:pt x="18415" y="99694"/>
                  </a:moveTo>
                  <a:lnTo>
                    <a:pt x="17018" y="99694"/>
                  </a:lnTo>
                  <a:lnTo>
                    <a:pt x="17271" y="101600"/>
                  </a:lnTo>
                  <a:lnTo>
                    <a:pt x="16763" y="103124"/>
                  </a:lnTo>
                  <a:lnTo>
                    <a:pt x="16891" y="103124"/>
                  </a:lnTo>
                  <a:lnTo>
                    <a:pt x="18287" y="101600"/>
                  </a:lnTo>
                  <a:lnTo>
                    <a:pt x="18542" y="100983"/>
                  </a:lnTo>
                  <a:lnTo>
                    <a:pt x="18415" y="99694"/>
                  </a:lnTo>
                  <a:close/>
                </a:path>
                <a:path w="19685" h="111125">
                  <a:moveTo>
                    <a:pt x="16924" y="100952"/>
                  </a:moveTo>
                  <a:lnTo>
                    <a:pt x="16819" y="102375"/>
                  </a:lnTo>
                  <a:lnTo>
                    <a:pt x="17271" y="101600"/>
                  </a:lnTo>
                  <a:lnTo>
                    <a:pt x="16924" y="100952"/>
                  </a:lnTo>
                  <a:close/>
                </a:path>
                <a:path w="19685" h="111125">
                  <a:moveTo>
                    <a:pt x="17018" y="99694"/>
                  </a:moveTo>
                  <a:lnTo>
                    <a:pt x="16941" y="100983"/>
                  </a:lnTo>
                  <a:lnTo>
                    <a:pt x="17271" y="101600"/>
                  </a:lnTo>
                  <a:lnTo>
                    <a:pt x="17018" y="99694"/>
                  </a:lnTo>
                  <a:close/>
                </a:path>
                <a:path w="19685" h="111125">
                  <a:moveTo>
                    <a:pt x="19318" y="96646"/>
                  </a:moveTo>
                  <a:lnTo>
                    <a:pt x="15367" y="96646"/>
                  </a:lnTo>
                  <a:lnTo>
                    <a:pt x="18415" y="99694"/>
                  </a:lnTo>
                  <a:lnTo>
                    <a:pt x="18542" y="100983"/>
                  </a:lnTo>
                  <a:lnTo>
                    <a:pt x="19176" y="99440"/>
                  </a:lnTo>
                  <a:lnTo>
                    <a:pt x="19318" y="96646"/>
                  </a:lnTo>
                  <a:close/>
                </a:path>
                <a:path w="19685" h="111125">
                  <a:moveTo>
                    <a:pt x="16764" y="98043"/>
                  </a:moveTo>
                  <a:lnTo>
                    <a:pt x="15367" y="98043"/>
                  </a:lnTo>
                  <a:lnTo>
                    <a:pt x="16128" y="98678"/>
                  </a:lnTo>
                  <a:lnTo>
                    <a:pt x="15707" y="98678"/>
                  </a:lnTo>
                  <a:lnTo>
                    <a:pt x="16924" y="100952"/>
                  </a:lnTo>
                  <a:lnTo>
                    <a:pt x="17018" y="99694"/>
                  </a:lnTo>
                  <a:lnTo>
                    <a:pt x="18415" y="99694"/>
                  </a:lnTo>
                  <a:lnTo>
                    <a:pt x="17399" y="98678"/>
                  </a:lnTo>
                  <a:lnTo>
                    <a:pt x="16128" y="98678"/>
                  </a:lnTo>
                  <a:lnTo>
                    <a:pt x="15588" y="98457"/>
                  </a:lnTo>
                  <a:lnTo>
                    <a:pt x="17177" y="98457"/>
                  </a:lnTo>
                  <a:lnTo>
                    <a:pt x="16764" y="98043"/>
                  </a:lnTo>
                  <a:close/>
                </a:path>
                <a:path w="19685" h="111125">
                  <a:moveTo>
                    <a:pt x="15367" y="98043"/>
                  </a:moveTo>
                  <a:lnTo>
                    <a:pt x="15588" y="98457"/>
                  </a:lnTo>
                  <a:lnTo>
                    <a:pt x="16128" y="98678"/>
                  </a:lnTo>
                  <a:lnTo>
                    <a:pt x="15367" y="98043"/>
                  </a:lnTo>
                  <a:close/>
                </a:path>
                <a:path w="19685" h="111125">
                  <a:moveTo>
                    <a:pt x="15367" y="96646"/>
                  </a:moveTo>
                  <a:lnTo>
                    <a:pt x="11175" y="96646"/>
                  </a:lnTo>
                  <a:lnTo>
                    <a:pt x="15588" y="98457"/>
                  </a:lnTo>
                  <a:lnTo>
                    <a:pt x="15367" y="98043"/>
                  </a:lnTo>
                  <a:lnTo>
                    <a:pt x="16764" y="98043"/>
                  </a:lnTo>
                  <a:lnTo>
                    <a:pt x="15367" y="96646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4458" y="2226817"/>
              <a:ext cx="424053" cy="17500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86429" y="2016633"/>
              <a:ext cx="36195" cy="147320"/>
            </a:xfrm>
            <a:custGeom>
              <a:avLst/>
              <a:gdLst/>
              <a:ahLst/>
              <a:cxnLst/>
              <a:rect l="l" t="t" r="r" b="b"/>
              <a:pathLst>
                <a:path w="36194" h="147319">
                  <a:moveTo>
                    <a:pt x="17390" y="141463"/>
                  </a:moveTo>
                  <a:lnTo>
                    <a:pt x="18922" y="144018"/>
                  </a:lnTo>
                  <a:lnTo>
                    <a:pt x="21970" y="145542"/>
                  </a:lnTo>
                  <a:lnTo>
                    <a:pt x="22732" y="145796"/>
                  </a:lnTo>
                  <a:lnTo>
                    <a:pt x="26669" y="146812"/>
                  </a:lnTo>
                  <a:lnTo>
                    <a:pt x="32003" y="146812"/>
                  </a:lnTo>
                  <a:lnTo>
                    <a:pt x="34162" y="144653"/>
                  </a:lnTo>
                  <a:lnTo>
                    <a:pt x="21208" y="144653"/>
                  </a:lnTo>
                  <a:lnTo>
                    <a:pt x="19812" y="143764"/>
                  </a:lnTo>
                  <a:lnTo>
                    <a:pt x="17390" y="141463"/>
                  </a:lnTo>
                  <a:close/>
                </a:path>
                <a:path w="36194" h="147319">
                  <a:moveTo>
                    <a:pt x="17018" y="137160"/>
                  </a:moveTo>
                  <a:lnTo>
                    <a:pt x="17018" y="140843"/>
                  </a:lnTo>
                  <a:lnTo>
                    <a:pt x="17390" y="141463"/>
                  </a:lnTo>
                  <a:lnTo>
                    <a:pt x="19812" y="143764"/>
                  </a:lnTo>
                  <a:lnTo>
                    <a:pt x="21208" y="144653"/>
                  </a:lnTo>
                  <a:lnTo>
                    <a:pt x="17018" y="137160"/>
                  </a:lnTo>
                  <a:close/>
                </a:path>
                <a:path w="36194" h="147319">
                  <a:moveTo>
                    <a:pt x="34480" y="136811"/>
                  </a:moveTo>
                  <a:lnTo>
                    <a:pt x="34417" y="137160"/>
                  </a:lnTo>
                  <a:lnTo>
                    <a:pt x="17018" y="137160"/>
                  </a:lnTo>
                  <a:lnTo>
                    <a:pt x="21208" y="144653"/>
                  </a:lnTo>
                  <a:lnTo>
                    <a:pt x="34162" y="144653"/>
                  </a:lnTo>
                  <a:lnTo>
                    <a:pt x="36068" y="142748"/>
                  </a:lnTo>
                  <a:lnTo>
                    <a:pt x="36068" y="137541"/>
                  </a:lnTo>
                  <a:lnTo>
                    <a:pt x="34925" y="137541"/>
                  </a:lnTo>
                  <a:lnTo>
                    <a:pt x="34480" y="136811"/>
                  </a:lnTo>
                  <a:close/>
                </a:path>
                <a:path w="36194" h="147319">
                  <a:moveTo>
                    <a:pt x="31442" y="131825"/>
                  </a:moveTo>
                  <a:lnTo>
                    <a:pt x="13715" y="131825"/>
                  </a:lnTo>
                  <a:lnTo>
                    <a:pt x="13969" y="132842"/>
                  </a:lnTo>
                  <a:lnTo>
                    <a:pt x="13977" y="133096"/>
                  </a:lnTo>
                  <a:lnTo>
                    <a:pt x="14605" y="136144"/>
                  </a:lnTo>
                  <a:lnTo>
                    <a:pt x="16382" y="140335"/>
                  </a:lnTo>
                  <a:lnTo>
                    <a:pt x="17271" y="141350"/>
                  </a:lnTo>
                  <a:lnTo>
                    <a:pt x="17018" y="140843"/>
                  </a:lnTo>
                  <a:lnTo>
                    <a:pt x="17018" y="137160"/>
                  </a:lnTo>
                  <a:lnTo>
                    <a:pt x="34417" y="137160"/>
                  </a:lnTo>
                  <a:lnTo>
                    <a:pt x="34385" y="136655"/>
                  </a:lnTo>
                  <a:lnTo>
                    <a:pt x="31442" y="131825"/>
                  </a:lnTo>
                  <a:close/>
                </a:path>
                <a:path w="36194" h="147319">
                  <a:moveTo>
                    <a:pt x="34670" y="134619"/>
                  </a:moveTo>
                  <a:lnTo>
                    <a:pt x="34601" y="136144"/>
                  </a:lnTo>
                  <a:lnTo>
                    <a:pt x="34480" y="136811"/>
                  </a:lnTo>
                  <a:lnTo>
                    <a:pt x="34925" y="137541"/>
                  </a:lnTo>
                  <a:lnTo>
                    <a:pt x="34785" y="135762"/>
                  </a:lnTo>
                  <a:lnTo>
                    <a:pt x="34670" y="134619"/>
                  </a:lnTo>
                  <a:close/>
                </a:path>
                <a:path w="36194" h="147319">
                  <a:moveTo>
                    <a:pt x="34460" y="131284"/>
                  </a:moveTo>
                  <a:lnTo>
                    <a:pt x="34670" y="132715"/>
                  </a:lnTo>
                  <a:lnTo>
                    <a:pt x="34785" y="135762"/>
                  </a:lnTo>
                  <a:lnTo>
                    <a:pt x="34925" y="137541"/>
                  </a:lnTo>
                  <a:lnTo>
                    <a:pt x="36068" y="137541"/>
                  </a:lnTo>
                  <a:lnTo>
                    <a:pt x="36068" y="132842"/>
                  </a:lnTo>
                  <a:lnTo>
                    <a:pt x="34460" y="131284"/>
                  </a:lnTo>
                  <a:close/>
                </a:path>
                <a:path w="36194" h="147319">
                  <a:moveTo>
                    <a:pt x="34162" y="133096"/>
                  </a:moveTo>
                  <a:lnTo>
                    <a:pt x="34353" y="136144"/>
                  </a:lnTo>
                  <a:lnTo>
                    <a:pt x="34480" y="136811"/>
                  </a:lnTo>
                  <a:lnTo>
                    <a:pt x="34601" y="136144"/>
                  </a:lnTo>
                  <a:lnTo>
                    <a:pt x="34670" y="134619"/>
                  </a:lnTo>
                  <a:lnTo>
                    <a:pt x="34162" y="133096"/>
                  </a:lnTo>
                  <a:close/>
                </a:path>
                <a:path w="36194" h="147319">
                  <a:moveTo>
                    <a:pt x="32528" y="129412"/>
                  </a:moveTo>
                  <a:lnTo>
                    <a:pt x="29971" y="129412"/>
                  </a:lnTo>
                  <a:lnTo>
                    <a:pt x="30733" y="129793"/>
                  </a:lnTo>
                  <a:lnTo>
                    <a:pt x="30204" y="129793"/>
                  </a:lnTo>
                  <a:lnTo>
                    <a:pt x="34385" y="136655"/>
                  </a:lnTo>
                  <a:lnTo>
                    <a:pt x="34162" y="133096"/>
                  </a:lnTo>
                  <a:lnTo>
                    <a:pt x="34670" y="133096"/>
                  </a:lnTo>
                  <a:lnTo>
                    <a:pt x="34591" y="132171"/>
                  </a:lnTo>
                  <a:lnTo>
                    <a:pt x="34460" y="131284"/>
                  </a:lnTo>
                  <a:lnTo>
                    <a:pt x="32921" y="129793"/>
                  </a:lnTo>
                  <a:lnTo>
                    <a:pt x="30733" y="129793"/>
                  </a:lnTo>
                  <a:lnTo>
                    <a:pt x="30122" y="129660"/>
                  </a:lnTo>
                  <a:lnTo>
                    <a:pt x="32783" y="129660"/>
                  </a:lnTo>
                  <a:lnTo>
                    <a:pt x="32528" y="129412"/>
                  </a:lnTo>
                  <a:close/>
                </a:path>
                <a:path w="36194" h="147319">
                  <a:moveTo>
                    <a:pt x="34670" y="133096"/>
                  </a:moveTo>
                  <a:lnTo>
                    <a:pt x="34162" y="133096"/>
                  </a:lnTo>
                  <a:lnTo>
                    <a:pt x="34670" y="134619"/>
                  </a:lnTo>
                  <a:lnTo>
                    <a:pt x="34670" y="133096"/>
                  </a:lnTo>
                  <a:close/>
                </a:path>
                <a:path w="36194" h="147319">
                  <a:moveTo>
                    <a:pt x="13787" y="132171"/>
                  </a:moveTo>
                  <a:lnTo>
                    <a:pt x="13925" y="132842"/>
                  </a:lnTo>
                  <a:lnTo>
                    <a:pt x="13787" y="132171"/>
                  </a:lnTo>
                  <a:close/>
                </a:path>
                <a:path w="36194" h="147319">
                  <a:moveTo>
                    <a:pt x="13715" y="131825"/>
                  </a:moveTo>
                  <a:lnTo>
                    <a:pt x="13787" y="132171"/>
                  </a:lnTo>
                  <a:lnTo>
                    <a:pt x="13969" y="132842"/>
                  </a:lnTo>
                  <a:lnTo>
                    <a:pt x="13715" y="131825"/>
                  </a:lnTo>
                  <a:close/>
                </a:path>
                <a:path w="36194" h="147319">
                  <a:moveTo>
                    <a:pt x="32773" y="121793"/>
                  </a:moveTo>
                  <a:lnTo>
                    <a:pt x="11683" y="121793"/>
                  </a:lnTo>
                  <a:lnTo>
                    <a:pt x="12064" y="123062"/>
                  </a:lnTo>
                  <a:lnTo>
                    <a:pt x="12192" y="124333"/>
                  </a:lnTo>
                  <a:lnTo>
                    <a:pt x="12348" y="125349"/>
                  </a:lnTo>
                  <a:lnTo>
                    <a:pt x="13207" y="130048"/>
                  </a:lnTo>
                  <a:lnTo>
                    <a:pt x="13787" y="132171"/>
                  </a:lnTo>
                  <a:lnTo>
                    <a:pt x="13715" y="131825"/>
                  </a:lnTo>
                  <a:lnTo>
                    <a:pt x="31442" y="131825"/>
                  </a:lnTo>
                  <a:lnTo>
                    <a:pt x="30122" y="129660"/>
                  </a:lnTo>
                  <a:lnTo>
                    <a:pt x="26669" y="128905"/>
                  </a:lnTo>
                  <a:lnTo>
                    <a:pt x="34110" y="128905"/>
                  </a:lnTo>
                  <a:lnTo>
                    <a:pt x="34036" y="128397"/>
                  </a:lnTo>
                  <a:lnTo>
                    <a:pt x="33908" y="127889"/>
                  </a:lnTo>
                  <a:lnTo>
                    <a:pt x="33356" y="125349"/>
                  </a:lnTo>
                  <a:lnTo>
                    <a:pt x="33333" y="124968"/>
                  </a:lnTo>
                  <a:lnTo>
                    <a:pt x="32773" y="121793"/>
                  </a:lnTo>
                  <a:close/>
                </a:path>
                <a:path w="36194" h="147319">
                  <a:moveTo>
                    <a:pt x="34110" y="128905"/>
                  </a:moveTo>
                  <a:lnTo>
                    <a:pt x="32003" y="128905"/>
                  </a:lnTo>
                  <a:lnTo>
                    <a:pt x="34460" y="131284"/>
                  </a:lnTo>
                  <a:lnTo>
                    <a:pt x="34110" y="128905"/>
                  </a:lnTo>
                  <a:close/>
                </a:path>
                <a:path w="36194" h="147319">
                  <a:moveTo>
                    <a:pt x="29971" y="129412"/>
                  </a:moveTo>
                  <a:lnTo>
                    <a:pt x="30122" y="129660"/>
                  </a:lnTo>
                  <a:lnTo>
                    <a:pt x="30733" y="129793"/>
                  </a:lnTo>
                  <a:lnTo>
                    <a:pt x="29971" y="129412"/>
                  </a:lnTo>
                  <a:close/>
                </a:path>
                <a:path w="36194" h="147319">
                  <a:moveTo>
                    <a:pt x="32003" y="128905"/>
                  </a:moveTo>
                  <a:lnTo>
                    <a:pt x="26669" y="128905"/>
                  </a:lnTo>
                  <a:lnTo>
                    <a:pt x="30122" y="129660"/>
                  </a:lnTo>
                  <a:lnTo>
                    <a:pt x="29971" y="129412"/>
                  </a:lnTo>
                  <a:lnTo>
                    <a:pt x="32528" y="129412"/>
                  </a:lnTo>
                  <a:lnTo>
                    <a:pt x="32003" y="128905"/>
                  </a:lnTo>
                  <a:close/>
                </a:path>
                <a:path w="36194" h="147319">
                  <a:moveTo>
                    <a:pt x="33333" y="124968"/>
                  </a:moveTo>
                  <a:lnTo>
                    <a:pt x="33400" y="125349"/>
                  </a:lnTo>
                  <a:lnTo>
                    <a:pt x="33333" y="124968"/>
                  </a:lnTo>
                  <a:close/>
                </a:path>
                <a:path w="36194" h="147319">
                  <a:moveTo>
                    <a:pt x="11718" y="121966"/>
                  </a:moveTo>
                  <a:lnTo>
                    <a:pt x="11937" y="123062"/>
                  </a:lnTo>
                  <a:lnTo>
                    <a:pt x="11718" y="121966"/>
                  </a:lnTo>
                  <a:close/>
                </a:path>
                <a:path w="36194" h="147319">
                  <a:moveTo>
                    <a:pt x="11683" y="121793"/>
                  </a:moveTo>
                  <a:lnTo>
                    <a:pt x="11718" y="121966"/>
                  </a:lnTo>
                  <a:lnTo>
                    <a:pt x="12064" y="123062"/>
                  </a:lnTo>
                  <a:lnTo>
                    <a:pt x="11683" y="121793"/>
                  </a:lnTo>
                  <a:close/>
                </a:path>
                <a:path w="36194" h="147319">
                  <a:moveTo>
                    <a:pt x="31940" y="116712"/>
                  </a:moveTo>
                  <a:lnTo>
                    <a:pt x="10668" y="116712"/>
                  </a:lnTo>
                  <a:lnTo>
                    <a:pt x="10921" y="117983"/>
                  </a:lnTo>
                  <a:lnTo>
                    <a:pt x="11049" y="119253"/>
                  </a:lnTo>
                  <a:lnTo>
                    <a:pt x="11302" y="120650"/>
                  </a:lnTo>
                  <a:lnTo>
                    <a:pt x="11718" y="121966"/>
                  </a:lnTo>
                  <a:lnTo>
                    <a:pt x="11683" y="121793"/>
                  </a:lnTo>
                  <a:lnTo>
                    <a:pt x="32773" y="121793"/>
                  </a:lnTo>
                  <a:lnTo>
                    <a:pt x="32706" y="121412"/>
                  </a:lnTo>
                  <a:lnTo>
                    <a:pt x="32708" y="121031"/>
                  </a:lnTo>
                  <a:lnTo>
                    <a:pt x="32131" y="117348"/>
                  </a:lnTo>
                  <a:lnTo>
                    <a:pt x="31940" y="116712"/>
                  </a:lnTo>
                  <a:close/>
                </a:path>
                <a:path w="36194" h="147319">
                  <a:moveTo>
                    <a:pt x="32708" y="121031"/>
                  </a:moveTo>
                  <a:lnTo>
                    <a:pt x="32765" y="121412"/>
                  </a:lnTo>
                  <a:lnTo>
                    <a:pt x="32708" y="121031"/>
                  </a:lnTo>
                  <a:close/>
                </a:path>
                <a:path w="36194" h="147319">
                  <a:moveTo>
                    <a:pt x="10786" y="117504"/>
                  </a:moveTo>
                  <a:lnTo>
                    <a:pt x="10858" y="117983"/>
                  </a:lnTo>
                  <a:lnTo>
                    <a:pt x="10786" y="117504"/>
                  </a:lnTo>
                  <a:close/>
                </a:path>
                <a:path w="36194" h="147319">
                  <a:moveTo>
                    <a:pt x="10668" y="116712"/>
                  </a:moveTo>
                  <a:lnTo>
                    <a:pt x="10786" y="117504"/>
                  </a:lnTo>
                  <a:lnTo>
                    <a:pt x="10921" y="117983"/>
                  </a:lnTo>
                  <a:lnTo>
                    <a:pt x="10668" y="116712"/>
                  </a:lnTo>
                  <a:close/>
                </a:path>
                <a:path w="36194" h="147319">
                  <a:moveTo>
                    <a:pt x="29946" y="108585"/>
                  </a:moveTo>
                  <a:lnTo>
                    <a:pt x="8508" y="108585"/>
                  </a:lnTo>
                  <a:lnTo>
                    <a:pt x="9270" y="112141"/>
                  </a:lnTo>
                  <a:lnTo>
                    <a:pt x="10786" y="117504"/>
                  </a:lnTo>
                  <a:lnTo>
                    <a:pt x="10668" y="116712"/>
                  </a:lnTo>
                  <a:lnTo>
                    <a:pt x="31940" y="116712"/>
                  </a:lnTo>
                  <a:lnTo>
                    <a:pt x="31788" y="116205"/>
                  </a:lnTo>
                  <a:lnTo>
                    <a:pt x="31622" y="116205"/>
                  </a:lnTo>
                  <a:lnTo>
                    <a:pt x="31472" y="115379"/>
                  </a:lnTo>
                  <a:lnTo>
                    <a:pt x="31483" y="114808"/>
                  </a:lnTo>
                  <a:lnTo>
                    <a:pt x="31368" y="113665"/>
                  </a:lnTo>
                  <a:lnTo>
                    <a:pt x="29946" y="108585"/>
                  </a:lnTo>
                  <a:close/>
                </a:path>
                <a:path w="36194" h="147319">
                  <a:moveTo>
                    <a:pt x="31368" y="114808"/>
                  </a:moveTo>
                  <a:lnTo>
                    <a:pt x="31622" y="116205"/>
                  </a:lnTo>
                  <a:lnTo>
                    <a:pt x="31540" y="115379"/>
                  </a:lnTo>
                  <a:lnTo>
                    <a:pt x="31368" y="114808"/>
                  </a:lnTo>
                  <a:close/>
                </a:path>
                <a:path w="36194" h="147319">
                  <a:moveTo>
                    <a:pt x="31540" y="115379"/>
                  </a:moveTo>
                  <a:lnTo>
                    <a:pt x="31622" y="116205"/>
                  </a:lnTo>
                  <a:lnTo>
                    <a:pt x="31788" y="116205"/>
                  </a:lnTo>
                  <a:lnTo>
                    <a:pt x="31540" y="115379"/>
                  </a:lnTo>
                  <a:close/>
                </a:path>
                <a:path w="36194" h="147319">
                  <a:moveTo>
                    <a:pt x="31483" y="114808"/>
                  </a:moveTo>
                  <a:lnTo>
                    <a:pt x="31540" y="115379"/>
                  </a:lnTo>
                  <a:lnTo>
                    <a:pt x="31483" y="114808"/>
                  </a:lnTo>
                  <a:close/>
                </a:path>
                <a:path w="36194" h="147319">
                  <a:moveTo>
                    <a:pt x="20827" y="35179"/>
                  </a:moveTo>
                  <a:lnTo>
                    <a:pt x="253" y="35179"/>
                  </a:lnTo>
                  <a:lnTo>
                    <a:pt x="126" y="67056"/>
                  </a:lnTo>
                  <a:lnTo>
                    <a:pt x="1269" y="76073"/>
                  </a:lnTo>
                  <a:lnTo>
                    <a:pt x="2286" y="85090"/>
                  </a:lnTo>
                  <a:lnTo>
                    <a:pt x="2539" y="86233"/>
                  </a:lnTo>
                  <a:lnTo>
                    <a:pt x="5333" y="97790"/>
                  </a:lnTo>
                  <a:lnTo>
                    <a:pt x="6857" y="101854"/>
                  </a:lnTo>
                  <a:lnTo>
                    <a:pt x="8636" y="109219"/>
                  </a:lnTo>
                  <a:lnTo>
                    <a:pt x="8508" y="108585"/>
                  </a:lnTo>
                  <a:lnTo>
                    <a:pt x="29946" y="108585"/>
                  </a:lnTo>
                  <a:lnTo>
                    <a:pt x="29590" y="107315"/>
                  </a:lnTo>
                  <a:lnTo>
                    <a:pt x="28956" y="103886"/>
                  </a:lnTo>
                  <a:lnTo>
                    <a:pt x="26543" y="94615"/>
                  </a:lnTo>
                  <a:lnTo>
                    <a:pt x="25461" y="91821"/>
                  </a:lnTo>
                  <a:lnTo>
                    <a:pt x="25018" y="90678"/>
                  </a:lnTo>
                  <a:lnTo>
                    <a:pt x="23138" y="82550"/>
                  </a:lnTo>
                  <a:lnTo>
                    <a:pt x="23066" y="82338"/>
                  </a:lnTo>
                  <a:lnTo>
                    <a:pt x="22969" y="81406"/>
                  </a:lnTo>
                  <a:lnTo>
                    <a:pt x="21970" y="73533"/>
                  </a:lnTo>
                  <a:lnTo>
                    <a:pt x="21085" y="65786"/>
                  </a:lnTo>
                  <a:lnTo>
                    <a:pt x="20955" y="65786"/>
                  </a:lnTo>
                  <a:lnTo>
                    <a:pt x="20952" y="51308"/>
                  </a:lnTo>
                  <a:lnTo>
                    <a:pt x="20827" y="35179"/>
                  </a:lnTo>
                  <a:close/>
                </a:path>
                <a:path w="36194" h="147319">
                  <a:moveTo>
                    <a:pt x="29683" y="107315"/>
                  </a:moveTo>
                  <a:lnTo>
                    <a:pt x="29844" y="108077"/>
                  </a:lnTo>
                  <a:lnTo>
                    <a:pt x="29683" y="107315"/>
                  </a:lnTo>
                  <a:close/>
                </a:path>
                <a:path w="36194" h="147319">
                  <a:moveTo>
                    <a:pt x="6476" y="100838"/>
                  </a:moveTo>
                  <a:lnTo>
                    <a:pt x="6738" y="101854"/>
                  </a:lnTo>
                  <a:lnTo>
                    <a:pt x="6476" y="100838"/>
                  </a:lnTo>
                  <a:close/>
                </a:path>
                <a:path w="36194" h="147319">
                  <a:moveTo>
                    <a:pt x="25018" y="90678"/>
                  </a:moveTo>
                  <a:lnTo>
                    <a:pt x="25400" y="91821"/>
                  </a:lnTo>
                  <a:lnTo>
                    <a:pt x="25295" y="91391"/>
                  </a:lnTo>
                  <a:lnTo>
                    <a:pt x="25018" y="90678"/>
                  </a:lnTo>
                  <a:close/>
                </a:path>
                <a:path w="36194" h="147319">
                  <a:moveTo>
                    <a:pt x="25295" y="91391"/>
                  </a:moveTo>
                  <a:lnTo>
                    <a:pt x="25400" y="91821"/>
                  </a:lnTo>
                  <a:lnTo>
                    <a:pt x="25295" y="91391"/>
                  </a:lnTo>
                  <a:close/>
                </a:path>
                <a:path w="36194" h="147319">
                  <a:moveTo>
                    <a:pt x="25121" y="90678"/>
                  </a:moveTo>
                  <a:lnTo>
                    <a:pt x="25295" y="91391"/>
                  </a:lnTo>
                  <a:lnTo>
                    <a:pt x="25121" y="90678"/>
                  </a:lnTo>
                  <a:close/>
                </a:path>
                <a:path w="36194" h="147319">
                  <a:moveTo>
                    <a:pt x="22859" y="81406"/>
                  </a:moveTo>
                  <a:lnTo>
                    <a:pt x="23113" y="82550"/>
                  </a:lnTo>
                  <a:lnTo>
                    <a:pt x="23087" y="82338"/>
                  </a:lnTo>
                  <a:lnTo>
                    <a:pt x="22859" y="81406"/>
                  </a:lnTo>
                  <a:close/>
                </a:path>
                <a:path w="36194" h="147319">
                  <a:moveTo>
                    <a:pt x="23087" y="82338"/>
                  </a:moveTo>
                  <a:lnTo>
                    <a:pt x="23113" y="82550"/>
                  </a:lnTo>
                  <a:lnTo>
                    <a:pt x="23087" y="82338"/>
                  </a:lnTo>
                  <a:close/>
                </a:path>
                <a:path w="36194" h="147319">
                  <a:moveTo>
                    <a:pt x="22969" y="81406"/>
                  </a:moveTo>
                  <a:lnTo>
                    <a:pt x="23087" y="82338"/>
                  </a:lnTo>
                  <a:lnTo>
                    <a:pt x="22969" y="81406"/>
                  </a:lnTo>
                  <a:close/>
                </a:path>
                <a:path w="36194" h="147319">
                  <a:moveTo>
                    <a:pt x="20955" y="64643"/>
                  </a:moveTo>
                  <a:lnTo>
                    <a:pt x="20955" y="65786"/>
                  </a:lnTo>
                  <a:lnTo>
                    <a:pt x="21085" y="65786"/>
                  </a:lnTo>
                  <a:lnTo>
                    <a:pt x="20955" y="64643"/>
                  </a:lnTo>
                  <a:close/>
                </a:path>
                <a:path w="36194" h="147319">
                  <a:moveTo>
                    <a:pt x="11937" y="0"/>
                  </a:moveTo>
                  <a:lnTo>
                    <a:pt x="0" y="24765"/>
                  </a:lnTo>
                  <a:lnTo>
                    <a:pt x="0" y="30480"/>
                  </a:lnTo>
                  <a:lnTo>
                    <a:pt x="253" y="35814"/>
                  </a:lnTo>
                  <a:lnTo>
                    <a:pt x="253" y="35179"/>
                  </a:lnTo>
                  <a:lnTo>
                    <a:pt x="20827" y="35179"/>
                  </a:lnTo>
                  <a:lnTo>
                    <a:pt x="20827" y="34543"/>
                  </a:lnTo>
                  <a:lnTo>
                    <a:pt x="20379" y="29718"/>
                  </a:lnTo>
                  <a:lnTo>
                    <a:pt x="20430" y="29083"/>
                  </a:lnTo>
                  <a:lnTo>
                    <a:pt x="20385" y="27305"/>
                  </a:lnTo>
                  <a:lnTo>
                    <a:pt x="20065" y="27305"/>
                  </a:lnTo>
                  <a:lnTo>
                    <a:pt x="20319" y="24765"/>
                  </a:lnTo>
                  <a:lnTo>
                    <a:pt x="20724" y="24765"/>
                  </a:lnTo>
                  <a:lnTo>
                    <a:pt x="21778" y="20700"/>
                  </a:lnTo>
                  <a:lnTo>
                    <a:pt x="23749" y="13843"/>
                  </a:lnTo>
                  <a:lnTo>
                    <a:pt x="25145" y="8636"/>
                  </a:lnTo>
                  <a:lnTo>
                    <a:pt x="22225" y="3302"/>
                  </a:lnTo>
                  <a:lnTo>
                    <a:pt x="11937" y="0"/>
                  </a:lnTo>
                  <a:close/>
                </a:path>
                <a:path w="36194" h="147319">
                  <a:moveTo>
                    <a:pt x="20430" y="29083"/>
                  </a:moveTo>
                  <a:lnTo>
                    <a:pt x="20446" y="29718"/>
                  </a:lnTo>
                  <a:lnTo>
                    <a:pt x="20430" y="29083"/>
                  </a:lnTo>
                  <a:close/>
                </a:path>
                <a:path w="36194" h="147319">
                  <a:moveTo>
                    <a:pt x="20319" y="24765"/>
                  </a:moveTo>
                  <a:lnTo>
                    <a:pt x="20065" y="27305"/>
                  </a:lnTo>
                  <a:lnTo>
                    <a:pt x="20356" y="26184"/>
                  </a:lnTo>
                  <a:lnTo>
                    <a:pt x="20319" y="24765"/>
                  </a:lnTo>
                  <a:close/>
                </a:path>
                <a:path w="36194" h="147319">
                  <a:moveTo>
                    <a:pt x="20356" y="26184"/>
                  </a:moveTo>
                  <a:lnTo>
                    <a:pt x="20065" y="27305"/>
                  </a:lnTo>
                  <a:lnTo>
                    <a:pt x="20385" y="27305"/>
                  </a:lnTo>
                  <a:lnTo>
                    <a:pt x="20356" y="26184"/>
                  </a:lnTo>
                  <a:close/>
                </a:path>
                <a:path w="36194" h="147319">
                  <a:moveTo>
                    <a:pt x="20724" y="24765"/>
                  </a:moveTo>
                  <a:lnTo>
                    <a:pt x="20319" y="24765"/>
                  </a:lnTo>
                  <a:lnTo>
                    <a:pt x="20356" y="26184"/>
                  </a:lnTo>
                  <a:lnTo>
                    <a:pt x="20724" y="24765"/>
                  </a:lnTo>
                  <a:close/>
                </a:path>
                <a:path w="36194" h="147319">
                  <a:moveTo>
                    <a:pt x="21843" y="20447"/>
                  </a:moveTo>
                  <a:lnTo>
                    <a:pt x="21717" y="20700"/>
                  </a:lnTo>
                  <a:lnTo>
                    <a:pt x="21843" y="20447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679" y="2247646"/>
              <a:ext cx="616076" cy="17081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1191" y="2037841"/>
              <a:ext cx="42290" cy="1308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7064" y="1379093"/>
              <a:ext cx="1137412" cy="27368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808" y="914400"/>
              <a:ext cx="859459" cy="2736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9750" y="1771650"/>
              <a:ext cx="180975" cy="1809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90791" y="1020698"/>
              <a:ext cx="767647" cy="20192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4860" y="993775"/>
              <a:ext cx="130428" cy="127000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201247" y="164514"/>
            <a:ext cx="5069839" cy="646331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000" dirty="0"/>
              <a:t>Mean</a:t>
            </a:r>
            <a:r>
              <a:rPr sz="4000" spc="-20" dirty="0"/>
              <a:t> </a:t>
            </a:r>
            <a:r>
              <a:rPr sz="4000" spc="-13" dirty="0"/>
              <a:t>normalization</a:t>
            </a:r>
            <a:endParaRPr sz="4000"/>
          </a:p>
        </p:txBody>
      </p:sp>
      <p:grpSp>
        <p:nvGrpSpPr>
          <p:cNvPr id="38" name="object 38"/>
          <p:cNvGrpSpPr/>
          <p:nvPr/>
        </p:nvGrpSpPr>
        <p:grpSpPr>
          <a:xfrm>
            <a:off x="1104256" y="3586819"/>
            <a:ext cx="2885440" cy="2174240"/>
            <a:chOff x="828192" y="2690114"/>
            <a:chExt cx="2164080" cy="1630680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2986" y="3247263"/>
              <a:ext cx="71051" cy="8458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6726" y="3442716"/>
              <a:ext cx="69366" cy="8458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86458" y="3281934"/>
              <a:ext cx="71327" cy="9385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20137" y="3405378"/>
              <a:ext cx="113229" cy="9474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23251" y="3712845"/>
              <a:ext cx="102110" cy="11010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7431" y="3765423"/>
              <a:ext cx="71197" cy="1047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47282" y="3667379"/>
              <a:ext cx="81302" cy="10909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8515" y="3751707"/>
              <a:ext cx="75557" cy="10121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13303" y="3492119"/>
              <a:ext cx="178815" cy="3999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8192" y="3493897"/>
              <a:ext cx="279984" cy="42635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7710" y="2690114"/>
              <a:ext cx="422275" cy="1651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60651" y="4203700"/>
              <a:ext cx="125815" cy="3164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96744" y="4144975"/>
              <a:ext cx="300990" cy="1752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7749" y="3124200"/>
              <a:ext cx="180975" cy="180975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361006" y="3228510"/>
            <a:ext cx="1650153" cy="79722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016743" y="3207003"/>
            <a:ext cx="1516380" cy="87917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044436" y="1673014"/>
            <a:ext cx="203877" cy="81110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993038" y="1645751"/>
            <a:ext cx="429429" cy="94488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232403" y="785030"/>
            <a:ext cx="5137235" cy="89577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9075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2176" y="1093047"/>
            <a:ext cx="169079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50799">
              <a:spcBef>
                <a:spcPts val="173"/>
              </a:spcBef>
            </a:pPr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9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44093" y="2826089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85282" y="2914057"/>
            <a:ext cx="977900" cy="12700"/>
          </a:xfrm>
          <a:custGeom>
            <a:avLst/>
            <a:gdLst/>
            <a:ahLst/>
            <a:cxnLst/>
            <a:rect l="l" t="t" r="r" b="b"/>
            <a:pathLst>
              <a:path w="733425" h="9525">
                <a:moveTo>
                  <a:pt x="733425" y="0"/>
                </a:moveTo>
                <a:lnTo>
                  <a:pt x="0" y="0"/>
                </a:lnTo>
                <a:lnTo>
                  <a:pt x="0" y="9525"/>
                </a:lnTo>
                <a:lnTo>
                  <a:pt x="733425" y="9525"/>
                </a:lnTo>
                <a:lnTo>
                  <a:pt x="7334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5" name="object 5"/>
          <p:cNvSpPr txBox="1"/>
          <p:nvPr/>
        </p:nvSpPr>
        <p:spPr>
          <a:xfrm>
            <a:off x="8845126" y="2457450"/>
            <a:ext cx="1789853" cy="607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49281">
              <a:lnSpc>
                <a:spcPts val="2340"/>
              </a:lnSpc>
              <a:spcBef>
                <a:spcPts val="133"/>
              </a:spcBef>
            </a:pP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700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2700" spc="279" baseline="-164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400" spc="10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𝜇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700" baseline="-16460">
              <a:latin typeface="Cambria Math"/>
              <a:cs typeface="Cambria Math"/>
            </a:endParaRPr>
          </a:p>
          <a:p>
            <a:pPr marL="50799">
              <a:lnSpc>
                <a:spcPts val="2340"/>
              </a:lnSpc>
              <a:tabLst>
                <a:tab pos="431789" algn="l"/>
              </a:tabLst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400" spc="-67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7711" y="2890097"/>
            <a:ext cx="386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700" baseline="-1646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2654" y="2885863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48745" y="2973663"/>
            <a:ext cx="965200" cy="12700"/>
          </a:xfrm>
          <a:custGeom>
            <a:avLst/>
            <a:gdLst/>
            <a:ahLst/>
            <a:cxnLst/>
            <a:rect l="l" t="t" r="r" b="b"/>
            <a:pathLst>
              <a:path w="723900" h="9525">
                <a:moveTo>
                  <a:pt x="723900" y="0"/>
                </a:moveTo>
                <a:lnTo>
                  <a:pt x="0" y="0"/>
                </a:lnTo>
                <a:lnTo>
                  <a:pt x="0" y="9525"/>
                </a:lnTo>
                <a:lnTo>
                  <a:pt x="723900" y="9525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9" name="object 9"/>
          <p:cNvSpPr txBox="1"/>
          <p:nvPr/>
        </p:nvSpPr>
        <p:spPr>
          <a:xfrm>
            <a:off x="6406387" y="2517055"/>
            <a:ext cx="1750907" cy="6070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49281">
              <a:lnSpc>
                <a:spcPts val="2340"/>
              </a:lnSpc>
              <a:spcBef>
                <a:spcPts val="133"/>
              </a:spcBef>
            </a:pP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700" baseline="-16460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700" spc="200" baseline="-164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400" spc="-4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400" spc="-33" dirty="0">
                <a:solidFill>
                  <a:srgbClr val="FF9300"/>
                </a:solidFill>
                <a:latin typeface="Cambria Math"/>
                <a:cs typeface="Cambria Math"/>
              </a:rPr>
              <a:t>𝜇</a:t>
            </a:r>
            <a:r>
              <a:rPr sz="2700" spc="-49" baseline="-16460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2700" baseline="-16460">
              <a:latin typeface="Cambria Math"/>
              <a:cs typeface="Cambria Math"/>
            </a:endParaRPr>
          </a:p>
          <a:p>
            <a:pPr marL="50799">
              <a:lnSpc>
                <a:spcPts val="2340"/>
              </a:lnSpc>
              <a:tabLst>
                <a:tab pos="431789" algn="l"/>
              </a:tabLst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4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400" spc="-67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9802" y="2949871"/>
            <a:ext cx="2125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09840" y="3089402"/>
            <a:ext cx="166793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00" spc="47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1041" y="4078393"/>
            <a:ext cx="5230705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50799">
              <a:spcBef>
                <a:spcPts val="173"/>
              </a:spcBef>
              <a:tabLst>
                <a:tab pos="2802397" algn="l"/>
              </a:tabLst>
            </a:pPr>
            <a:r>
              <a:rPr sz="2667" dirty="0">
                <a:latin typeface="Cambria Math"/>
                <a:cs typeface="Cambria Math"/>
              </a:rPr>
              <a:t>−0.67</a:t>
            </a:r>
            <a:r>
              <a:rPr sz="2667" spc="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9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62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9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3.1</a:t>
            </a:r>
            <a:r>
              <a:rPr sz="2667" dirty="0">
                <a:latin typeface="Cambria Math"/>
                <a:cs typeface="Cambria Math"/>
              </a:rPr>
              <a:t>	−1.6</a:t>
            </a:r>
            <a:r>
              <a:rPr sz="2667" spc="3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48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27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1.9</a:t>
            </a:r>
            <a:endParaRPr sz="2667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529" y="2441447"/>
            <a:ext cx="598897" cy="465327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247986" y="838031"/>
            <a:ext cx="2689013" cy="2425700"/>
            <a:chOff x="935989" y="628523"/>
            <a:chExt cx="2016760" cy="181927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220" y="2256790"/>
              <a:ext cx="424065" cy="1737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6418" y="2276474"/>
              <a:ext cx="616076" cy="1708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989" y="628523"/>
              <a:ext cx="1992502" cy="16149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256367" y="824738"/>
            <a:ext cx="6339840" cy="6967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lnSpc>
                <a:spcPts val="2493"/>
              </a:lnSpc>
              <a:spcBef>
                <a:spcPts val="133"/>
              </a:spcBef>
            </a:pPr>
            <a:r>
              <a:rPr sz="2400" dirty="0">
                <a:latin typeface="Verdana"/>
                <a:cs typeface="Verdana"/>
              </a:rPr>
              <a:t>standard</a:t>
            </a:r>
            <a:r>
              <a:rPr sz="2400" spc="-14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deviation</a:t>
            </a:r>
            <a:r>
              <a:rPr sz="2400" spc="33" dirty="0">
                <a:latin typeface="Verdana"/>
                <a:cs typeface="Verdana"/>
              </a:rPr>
              <a:t> </a:t>
            </a:r>
            <a:r>
              <a:rPr sz="2400" spc="-67" dirty="0">
                <a:latin typeface="Cambria Math"/>
                <a:cs typeface="Cambria Math"/>
              </a:rPr>
              <a:t>𝜎</a:t>
            </a:r>
            <a:endParaRPr sz="2400">
              <a:latin typeface="Cambria Math"/>
              <a:cs typeface="Cambria Math"/>
            </a:endParaRPr>
          </a:p>
          <a:p>
            <a:pPr marL="3761646">
              <a:lnSpc>
                <a:spcPts val="2813"/>
              </a:lnSpc>
            </a:pPr>
            <a:r>
              <a:rPr sz="2667" dirty="0">
                <a:latin typeface="Cambria Math"/>
                <a:cs typeface="Cambria Math"/>
              </a:rPr>
              <a:t>300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74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7" dirty="0">
                <a:latin typeface="Cambria Math"/>
                <a:cs typeface="Cambria Math"/>
              </a:rPr>
              <a:t> </a:t>
            </a:r>
            <a:r>
              <a:rPr sz="2667" spc="-27" dirty="0">
                <a:latin typeface="Cambria Math"/>
                <a:cs typeface="Cambria Math"/>
              </a:rPr>
              <a:t>2000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01247" y="-235299"/>
            <a:ext cx="5039360" cy="1384995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3" dirty="0"/>
              <a:t>Z-</a:t>
            </a:r>
            <a:r>
              <a:rPr dirty="0"/>
              <a:t>score</a:t>
            </a:r>
            <a:r>
              <a:rPr spc="7" dirty="0"/>
              <a:t> </a:t>
            </a:r>
            <a:r>
              <a:rPr spc="-13" dirty="0"/>
              <a:t>normalization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27259" y="1433322"/>
            <a:ext cx="1449493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44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=</a:t>
            </a:r>
            <a:r>
              <a:rPr sz="2667" spc="9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spc="-33" dirty="0">
                <a:solidFill>
                  <a:srgbClr val="FF9300"/>
                </a:solidFill>
                <a:latin typeface="Cambria Math"/>
                <a:cs typeface="Cambria Math"/>
              </a:rPr>
              <a:t>450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0788" y="2012950"/>
            <a:ext cx="1811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47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62988" y="1846918"/>
            <a:ext cx="1266613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  <a:tabLst>
                <a:tab pos="448722" algn="l"/>
              </a:tabLst>
            </a:pPr>
            <a:r>
              <a:rPr sz="2667" spc="-67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	=</a:t>
            </a:r>
            <a:r>
              <a:rPr sz="2667" spc="10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spc="-33" dirty="0">
                <a:solidFill>
                  <a:srgbClr val="FF9300"/>
                </a:solidFill>
                <a:latin typeface="Cambria Math"/>
                <a:cs typeface="Cambria Math"/>
              </a:rPr>
              <a:t>1.4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787" y="1472777"/>
            <a:ext cx="138938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</a:t>
            </a:r>
            <a:endParaRPr sz="1867"/>
          </a:p>
        </p:txBody>
      </p:sp>
      <p:sp>
        <p:nvSpPr>
          <p:cNvPr id="24" name="object 24"/>
          <p:cNvSpPr txBox="1"/>
          <p:nvPr/>
        </p:nvSpPr>
        <p:spPr>
          <a:xfrm>
            <a:off x="4081440" y="2819824"/>
            <a:ext cx="860213" cy="605508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50799" marR="40639" indent="11853">
              <a:lnSpc>
                <a:spcPct val="102800"/>
              </a:lnSpc>
              <a:spcBef>
                <a:spcPts val="10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300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spc="-27" dirty="0"/>
              <a:t>size </a:t>
            </a:r>
            <a:r>
              <a:rPr sz="1867" dirty="0"/>
              <a:t>in</a:t>
            </a:r>
            <a:r>
              <a:rPr sz="1867" spc="13" dirty="0"/>
              <a:t> </a:t>
            </a:r>
            <a:r>
              <a:rPr sz="1867" spc="-13" dirty="0"/>
              <a:t>feet</a:t>
            </a:r>
            <a:r>
              <a:rPr sz="1800" spc="-2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1595" y="1645412"/>
            <a:ext cx="191347" cy="84158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43194" y="1649815"/>
            <a:ext cx="342561" cy="89746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6476" y="3311143"/>
            <a:ext cx="509184" cy="88391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90396" y="3184144"/>
            <a:ext cx="901192" cy="95842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330184" y="3403430"/>
            <a:ext cx="3341793" cy="2607733"/>
          </a:xfrm>
          <a:custGeom>
            <a:avLst/>
            <a:gdLst/>
            <a:ahLst/>
            <a:cxnLst/>
            <a:rect l="l" t="t" r="r" b="b"/>
            <a:pathLst>
              <a:path w="2506345" h="1955800">
                <a:moveTo>
                  <a:pt x="2505976" y="1076452"/>
                </a:moveTo>
                <a:lnTo>
                  <a:pt x="2473210" y="1057402"/>
                </a:lnTo>
                <a:lnTo>
                  <a:pt x="2363355" y="993521"/>
                </a:lnTo>
                <a:lnTo>
                  <a:pt x="2356154" y="991057"/>
                </a:lnTo>
                <a:lnTo>
                  <a:pt x="2348852" y="991527"/>
                </a:lnTo>
                <a:lnTo>
                  <a:pt x="2342299" y="994702"/>
                </a:lnTo>
                <a:lnTo>
                  <a:pt x="2337320" y="1000379"/>
                </a:lnTo>
                <a:lnTo>
                  <a:pt x="2334844" y="1007503"/>
                </a:lnTo>
                <a:lnTo>
                  <a:pt x="2335314" y="1014780"/>
                </a:lnTo>
                <a:lnTo>
                  <a:pt x="2338489" y="1021372"/>
                </a:lnTo>
                <a:lnTo>
                  <a:pt x="2344178" y="1026414"/>
                </a:lnTo>
                <a:lnTo>
                  <a:pt x="2397582" y="1057478"/>
                </a:lnTo>
                <a:lnTo>
                  <a:pt x="828687" y="1059091"/>
                </a:lnTo>
                <a:lnTo>
                  <a:pt x="828687" y="108381"/>
                </a:lnTo>
                <a:lnTo>
                  <a:pt x="859853" y="161798"/>
                </a:lnTo>
                <a:lnTo>
                  <a:pt x="864882" y="167411"/>
                </a:lnTo>
                <a:lnTo>
                  <a:pt x="871461" y="170561"/>
                </a:lnTo>
                <a:lnTo>
                  <a:pt x="878751" y="171056"/>
                </a:lnTo>
                <a:lnTo>
                  <a:pt x="885913" y="168656"/>
                </a:lnTo>
                <a:lnTo>
                  <a:pt x="891552" y="163614"/>
                </a:lnTo>
                <a:lnTo>
                  <a:pt x="894727" y="157010"/>
                </a:lnTo>
                <a:lnTo>
                  <a:pt x="895210" y="149694"/>
                </a:lnTo>
                <a:lnTo>
                  <a:pt x="892771" y="142494"/>
                </a:lnTo>
                <a:lnTo>
                  <a:pt x="831710" y="37846"/>
                </a:lnTo>
                <a:lnTo>
                  <a:pt x="809637" y="0"/>
                </a:lnTo>
                <a:lnTo>
                  <a:pt x="726503" y="142494"/>
                </a:lnTo>
                <a:lnTo>
                  <a:pt x="724052" y="149694"/>
                </a:lnTo>
                <a:lnTo>
                  <a:pt x="724535" y="157010"/>
                </a:lnTo>
                <a:lnTo>
                  <a:pt x="727710" y="163614"/>
                </a:lnTo>
                <a:lnTo>
                  <a:pt x="733361" y="168656"/>
                </a:lnTo>
                <a:lnTo>
                  <a:pt x="740511" y="171056"/>
                </a:lnTo>
                <a:lnTo>
                  <a:pt x="747801" y="170561"/>
                </a:lnTo>
                <a:lnTo>
                  <a:pt x="754380" y="167411"/>
                </a:lnTo>
                <a:lnTo>
                  <a:pt x="759421" y="161798"/>
                </a:lnTo>
                <a:lnTo>
                  <a:pt x="790587" y="108381"/>
                </a:lnTo>
                <a:lnTo>
                  <a:pt x="790587" y="1059141"/>
                </a:lnTo>
                <a:lnTo>
                  <a:pt x="0" y="1059942"/>
                </a:lnTo>
                <a:lnTo>
                  <a:pt x="25" y="1098042"/>
                </a:lnTo>
                <a:lnTo>
                  <a:pt x="790587" y="1097241"/>
                </a:lnTo>
                <a:lnTo>
                  <a:pt x="790587" y="1955774"/>
                </a:lnTo>
                <a:lnTo>
                  <a:pt x="828687" y="1955774"/>
                </a:lnTo>
                <a:lnTo>
                  <a:pt x="828687" y="1097191"/>
                </a:lnTo>
                <a:lnTo>
                  <a:pt x="2397785" y="1095578"/>
                </a:lnTo>
                <a:lnTo>
                  <a:pt x="2344305" y="1126871"/>
                </a:lnTo>
                <a:lnTo>
                  <a:pt x="2338616" y="1131912"/>
                </a:lnTo>
                <a:lnTo>
                  <a:pt x="2335441" y="1138466"/>
                </a:lnTo>
                <a:lnTo>
                  <a:pt x="2334971" y="1145730"/>
                </a:lnTo>
                <a:lnTo>
                  <a:pt x="2337447" y="1152906"/>
                </a:lnTo>
                <a:lnTo>
                  <a:pt x="2342489" y="1158519"/>
                </a:lnTo>
                <a:lnTo>
                  <a:pt x="2349081" y="1161669"/>
                </a:lnTo>
                <a:lnTo>
                  <a:pt x="2356358" y="1162164"/>
                </a:lnTo>
                <a:lnTo>
                  <a:pt x="2363482" y="1159764"/>
                </a:lnTo>
                <a:lnTo>
                  <a:pt x="2505976" y="1076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30" name="object 30"/>
          <p:cNvSpPr txBox="1"/>
          <p:nvPr/>
        </p:nvSpPr>
        <p:spPr>
          <a:xfrm>
            <a:off x="3368886" y="4960197"/>
            <a:ext cx="1623060" cy="6088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algn="ctr">
              <a:spcBef>
                <a:spcPts val="167"/>
              </a:spcBef>
            </a:pPr>
            <a:r>
              <a:rPr sz="18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2100" spc="109" baseline="-158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1867" dirty="0"/>
              <a:t>size</a:t>
            </a:r>
            <a:r>
              <a:rPr sz="1867" spc="-80" dirty="0"/>
              <a:t> </a:t>
            </a:r>
            <a:r>
              <a:rPr sz="1867" dirty="0"/>
              <a:t>in</a:t>
            </a:r>
            <a:r>
              <a:rPr sz="1867" spc="20" dirty="0"/>
              <a:t> </a:t>
            </a:r>
            <a:r>
              <a:rPr sz="1867" spc="-27" dirty="0"/>
              <a:t>feet</a:t>
            </a:r>
            <a:r>
              <a:rPr sz="1800" spc="-40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  <a:p>
            <a:pPr algn="ctr">
              <a:spcBef>
                <a:spcPts val="67"/>
              </a:spcBef>
            </a:pPr>
            <a:r>
              <a:rPr sz="1867" spc="-13" dirty="0"/>
              <a:t>normalized</a:t>
            </a:r>
            <a:endParaRPr sz="1867"/>
          </a:p>
        </p:txBody>
      </p:sp>
      <p:sp>
        <p:nvSpPr>
          <p:cNvPr id="31" name="object 31"/>
          <p:cNvSpPr txBox="1"/>
          <p:nvPr/>
        </p:nvSpPr>
        <p:spPr>
          <a:xfrm>
            <a:off x="1847766" y="3486150"/>
            <a:ext cx="1389380" cy="89860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0160" algn="ctr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  <a:p>
            <a:pPr marL="49952" marR="40639" algn="ctr">
              <a:lnSpc>
                <a:spcPts val="2200"/>
              </a:lnSpc>
              <a:spcBef>
                <a:spcPts val="173"/>
              </a:spcBef>
            </a:pPr>
            <a:r>
              <a:rPr sz="1867" dirty="0"/>
              <a:t>#</a:t>
            </a:r>
            <a:r>
              <a:rPr sz="1867" spc="-73" dirty="0"/>
              <a:t> </a:t>
            </a:r>
            <a:r>
              <a:rPr sz="1867" spc="-13" dirty="0"/>
              <a:t>bedrooms normalized</a:t>
            </a:r>
            <a:endParaRPr sz="1867"/>
          </a:p>
        </p:txBody>
      </p:sp>
      <p:grpSp>
        <p:nvGrpSpPr>
          <p:cNvPr id="32" name="object 32"/>
          <p:cNvGrpSpPr/>
          <p:nvPr/>
        </p:nvGrpSpPr>
        <p:grpSpPr>
          <a:xfrm>
            <a:off x="107227" y="1106933"/>
            <a:ext cx="5402580" cy="4790439"/>
            <a:chOff x="80420" y="830199"/>
            <a:chExt cx="4051935" cy="3592829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39" y="830199"/>
              <a:ext cx="823785" cy="28816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752" y="3275965"/>
              <a:ext cx="70966" cy="845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331" y="3471544"/>
              <a:ext cx="69588" cy="8458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197" y="3310763"/>
              <a:ext cx="71336" cy="9385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878" y="3434206"/>
              <a:ext cx="113228" cy="947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0017" y="3741547"/>
              <a:ext cx="102089" cy="1101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4189" y="3794213"/>
              <a:ext cx="71146" cy="1047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253" y="3780383"/>
              <a:ext cx="75548" cy="1013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4047" y="3696208"/>
              <a:ext cx="81147" cy="1090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2093" y="2968752"/>
              <a:ext cx="60994" cy="770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6676" y="3025521"/>
              <a:ext cx="78979" cy="848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55596" y="2259711"/>
              <a:ext cx="416996" cy="3693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86253" y="3510534"/>
              <a:ext cx="158495" cy="36283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20" y="3379850"/>
              <a:ext cx="265451" cy="3190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97165" y="2729356"/>
              <a:ext cx="167640" cy="24765"/>
            </a:xfrm>
            <a:custGeom>
              <a:avLst/>
              <a:gdLst/>
              <a:ahLst/>
              <a:cxnLst/>
              <a:rect l="l" t="t" r="r" b="b"/>
              <a:pathLst>
                <a:path w="167640" h="24764">
                  <a:moveTo>
                    <a:pt x="24001" y="1732"/>
                  </a:moveTo>
                  <a:lnTo>
                    <a:pt x="16814" y="2667"/>
                  </a:lnTo>
                  <a:lnTo>
                    <a:pt x="3403" y="5587"/>
                  </a:lnTo>
                  <a:lnTo>
                    <a:pt x="0" y="10668"/>
                  </a:lnTo>
                  <a:lnTo>
                    <a:pt x="1828" y="21081"/>
                  </a:lnTo>
                  <a:lnTo>
                    <a:pt x="6731" y="24765"/>
                  </a:lnTo>
                  <a:lnTo>
                    <a:pt x="12026" y="24003"/>
                  </a:lnTo>
                  <a:lnTo>
                    <a:pt x="20345" y="22987"/>
                  </a:lnTo>
                  <a:lnTo>
                    <a:pt x="19951" y="22987"/>
                  </a:lnTo>
                  <a:lnTo>
                    <a:pt x="26796" y="22351"/>
                  </a:lnTo>
                  <a:lnTo>
                    <a:pt x="28079" y="22098"/>
                  </a:lnTo>
                  <a:lnTo>
                    <a:pt x="29590" y="21766"/>
                  </a:lnTo>
                  <a:lnTo>
                    <a:pt x="28460" y="21717"/>
                  </a:lnTo>
                  <a:lnTo>
                    <a:pt x="30975" y="21462"/>
                  </a:lnTo>
                  <a:lnTo>
                    <a:pt x="133997" y="21462"/>
                  </a:lnTo>
                  <a:lnTo>
                    <a:pt x="129679" y="17144"/>
                  </a:lnTo>
                  <a:lnTo>
                    <a:pt x="129679" y="6223"/>
                  </a:lnTo>
                  <a:lnTo>
                    <a:pt x="133743" y="2159"/>
                  </a:lnTo>
                  <a:lnTo>
                    <a:pt x="101688" y="2159"/>
                  </a:lnTo>
                  <a:lnTo>
                    <a:pt x="99528" y="2031"/>
                  </a:lnTo>
                  <a:lnTo>
                    <a:pt x="23037" y="2031"/>
                  </a:lnTo>
                  <a:lnTo>
                    <a:pt x="24001" y="1732"/>
                  </a:lnTo>
                  <a:close/>
                </a:path>
                <a:path w="167640" h="24764">
                  <a:moveTo>
                    <a:pt x="152522" y="807"/>
                  </a:moveTo>
                  <a:lnTo>
                    <a:pt x="147510" y="1397"/>
                  </a:lnTo>
                  <a:lnTo>
                    <a:pt x="144373" y="1397"/>
                  </a:lnTo>
                  <a:lnTo>
                    <a:pt x="133981" y="1920"/>
                  </a:lnTo>
                  <a:lnTo>
                    <a:pt x="129679" y="6223"/>
                  </a:lnTo>
                  <a:lnTo>
                    <a:pt x="129679" y="17144"/>
                  </a:lnTo>
                  <a:lnTo>
                    <a:pt x="134124" y="21590"/>
                  </a:lnTo>
                  <a:lnTo>
                    <a:pt x="41732" y="21590"/>
                  </a:lnTo>
                  <a:lnTo>
                    <a:pt x="45681" y="21717"/>
                  </a:lnTo>
                  <a:lnTo>
                    <a:pt x="55257" y="21843"/>
                  </a:lnTo>
                  <a:lnTo>
                    <a:pt x="54787" y="21843"/>
                  </a:lnTo>
                  <a:lnTo>
                    <a:pt x="68834" y="22606"/>
                  </a:lnTo>
                  <a:lnTo>
                    <a:pt x="81280" y="22987"/>
                  </a:lnTo>
                  <a:lnTo>
                    <a:pt x="81026" y="22987"/>
                  </a:lnTo>
                  <a:lnTo>
                    <a:pt x="100469" y="24130"/>
                  </a:lnTo>
                  <a:lnTo>
                    <a:pt x="133032" y="24130"/>
                  </a:lnTo>
                  <a:lnTo>
                    <a:pt x="145630" y="23368"/>
                  </a:lnTo>
                  <a:lnTo>
                    <a:pt x="148958" y="23368"/>
                  </a:lnTo>
                  <a:lnTo>
                    <a:pt x="150431" y="23241"/>
                  </a:lnTo>
                  <a:lnTo>
                    <a:pt x="153269" y="22907"/>
                  </a:lnTo>
                  <a:lnTo>
                    <a:pt x="149987" y="20828"/>
                  </a:lnTo>
                  <a:lnTo>
                    <a:pt x="148704" y="20066"/>
                  </a:lnTo>
                  <a:lnTo>
                    <a:pt x="162650" y="20066"/>
                  </a:lnTo>
                  <a:lnTo>
                    <a:pt x="165302" y="18112"/>
                  </a:lnTo>
                  <a:lnTo>
                    <a:pt x="167106" y="11687"/>
                  </a:lnTo>
                  <a:lnTo>
                    <a:pt x="166281" y="8762"/>
                  </a:lnTo>
                  <a:lnTo>
                    <a:pt x="165292" y="5120"/>
                  </a:lnTo>
                  <a:lnTo>
                    <a:pt x="162828" y="3301"/>
                  </a:lnTo>
                  <a:lnTo>
                    <a:pt x="148704" y="3301"/>
                  </a:lnTo>
                  <a:lnTo>
                    <a:pt x="149987" y="2412"/>
                  </a:lnTo>
                  <a:lnTo>
                    <a:pt x="152522" y="807"/>
                  </a:lnTo>
                  <a:close/>
                </a:path>
                <a:path w="167640" h="24764">
                  <a:moveTo>
                    <a:pt x="159851" y="22221"/>
                  </a:moveTo>
                  <a:lnTo>
                    <a:pt x="156819" y="22479"/>
                  </a:lnTo>
                  <a:lnTo>
                    <a:pt x="156108" y="22606"/>
                  </a:lnTo>
                  <a:lnTo>
                    <a:pt x="155829" y="22606"/>
                  </a:lnTo>
                  <a:lnTo>
                    <a:pt x="153269" y="22907"/>
                  </a:lnTo>
                  <a:lnTo>
                    <a:pt x="153797" y="23241"/>
                  </a:lnTo>
                  <a:lnTo>
                    <a:pt x="158699" y="23113"/>
                  </a:lnTo>
                  <a:lnTo>
                    <a:pt x="159851" y="22221"/>
                  </a:lnTo>
                  <a:close/>
                </a:path>
                <a:path w="167640" h="24764">
                  <a:moveTo>
                    <a:pt x="148704" y="20066"/>
                  </a:moveTo>
                  <a:lnTo>
                    <a:pt x="149987" y="20828"/>
                  </a:lnTo>
                  <a:lnTo>
                    <a:pt x="153269" y="22907"/>
                  </a:lnTo>
                  <a:lnTo>
                    <a:pt x="155829" y="22606"/>
                  </a:lnTo>
                  <a:lnTo>
                    <a:pt x="155486" y="22606"/>
                  </a:lnTo>
                  <a:lnTo>
                    <a:pt x="156197" y="22479"/>
                  </a:lnTo>
                  <a:lnTo>
                    <a:pt x="156819" y="22479"/>
                  </a:lnTo>
                  <a:lnTo>
                    <a:pt x="159851" y="22221"/>
                  </a:lnTo>
                  <a:lnTo>
                    <a:pt x="160666" y="21590"/>
                  </a:lnTo>
                  <a:lnTo>
                    <a:pt x="154000" y="21590"/>
                  </a:lnTo>
                  <a:lnTo>
                    <a:pt x="148704" y="20066"/>
                  </a:lnTo>
                  <a:close/>
                </a:path>
                <a:path w="167640" h="24764">
                  <a:moveTo>
                    <a:pt x="156197" y="22479"/>
                  </a:moveTo>
                  <a:lnTo>
                    <a:pt x="155486" y="22606"/>
                  </a:lnTo>
                  <a:lnTo>
                    <a:pt x="156108" y="22606"/>
                  </a:lnTo>
                  <a:close/>
                </a:path>
                <a:path w="167640" h="24764">
                  <a:moveTo>
                    <a:pt x="156819" y="22479"/>
                  </a:moveTo>
                  <a:lnTo>
                    <a:pt x="156197" y="22479"/>
                  </a:lnTo>
                  <a:lnTo>
                    <a:pt x="156819" y="22479"/>
                  </a:lnTo>
                  <a:close/>
                </a:path>
                <a:path w="167640" h="24764">
                  <a:moveTo>
                    <a:pt x="165302" y="18112"/>
                  </a:moveTo>
                  <a:lnTo>
                    <a:pt x="162306" y="20319"/>
                  </a:lnTo>
                  <a:lnTo>
                    <a:pt x="159851" y="22221"/>
                  </a:lnTo>
                  <a:lnTo>
                    <a:pt x="161302" y="22098"/>
                  </a:lnTo>
                  <a:lnTo>
                    <a:pt x="165074" y="18923"/>
                  </a:lnTo>
                  <a:lnTo>
                    <a:pt x="165302" y="18112"/>
                  </a:lnTo>
                  <a:close/>
                </a:path>
                <a:path w="167640" h="24764">
                  <a:moveTo>
                    <a:pt x="35801" y="21462"/>
                  </a:moveTo>
                  <a:lnTo>
                    <a:pt x="30975" y="21462"/>
                  </a:lnTo>
                  <a:lnTo>
                    <a:pt x="29590" y="21766"/>
                  </a:lnTo>
                  <a:lnTo>
                    <a:pt x="31343" y="21843"/>
                  </a:lnTo>
                  <a:lnTo>
                    <a:pt x="32562" y="21843"/>
                  </a:lnTo>
                  <a:lnTo>
                    <a:pt x="34721" y="21590"/>
                  </a:lnTo>
                  <a:lnTo>
                    <a:pt x="35801" y="21462"/>
                  </a:lnTo>
                  <a:close/>
                </a:path>
                <a:path w="167640" h="24764">
                  <a:moveTo>
                    <a:pt x="30975" y="21462"/>
                  </a:moveTo>
                  <a:lnTo>
                    <a:pt x="28460" y="21717"/>
                  </a:lnTo>
                  <a:lnTo>
                    <a:pt x="29590" y="21766"/>
                  </a:lnTo>
                  <a:lnTo>
                    <a:pt x="30975" y="21462"/>
                  </a:lnTo>
                  <a:close/>
                </a:path>
                <a:path w="167640" h="24764">
                  <a:moveTo>
                    <a:pt x="133997" y="21462"/>
                  </a:moveTo>
                  <a:lnTo>
                    <a:pt x="35801" y="21462"/>
                  </a:lnTo>
                  <a:lnTo>
                    <a:pt x="34721" y="21590"/>
                  </a:lnTo>
                  <a:lnTo>
                    <a:pt x="134124" y="21590"/>
                  </a:lnTo>
                  <a:lnTo>
                    <a:pt x="133997" y="21462"/>
                  </a:lnTo>
                  <a:close/>
                </a:path>
                <a:path w="167640" h="24764">
                  <a:moveTo>
                    <a:pt x="162650" y="20066"/>
                  </a:moveTo>
                  <a:lnTo>
                    <a:pt x="148704" y="20066"/>
                  </a:lnTo>
                  <a:lnTo>
                    <a:pt x="154000" y="21590"/>
                  </a:lnTo>
                  <a:lnTo>
                    <a:pt x="160666" y="21590"/>
                  </a:lnTo>
                  <a:lnTo>
                    <a:pt x="162650" y="20066"/>
                  </a:lnTo>
                  <a:close/>
                </a:path>
                <a:path w="167640" h="24764">
                  <a:moveTo>
                    <a:pt x="167106" y="11687"/>
                  </a:moveTo>
                  <a:lnTo>
                    <a:pt x="165302" y="18112"/>
                  </a:lnTo>
                  <a:lnTo>
                    <a:pt x="165925" y="17653"/>
                  </a:lnTo>
                  <a:lnTo>
                    <a:pt x="167500" y="13081"/>
                  </a:lnTo>
                  <a:lnTo>
                    <a:pt x="167106" y="11687"/>
                  </a:lnTo>
                  <a:close/>
                </a:path>
                <a:path w="167640" h="24764">
                  <a:moveTo>
                    <a:pt x="165292" y="5120"/>
                  </a:moveTo>
                  <a:lnTo>
                    <a:pt x="167106" y="11687"/>
                  </a:lnTo>
                  <a:lnTo>
                    <a:pt x="167500" y="10287"/>
                  </a:lnTo>
                  <a:lnTo>
                    <a:pt x="165925" y="5587"/>
                  </a:lnTo>
                  <a:lnTo>
                    <a:pt x="165292" y="5120"/>
                  </a:lnTo>
                  <a:close/>
                </a:path>
                <a:path w="167640" h="24764">
                  <a:moveTo>
                    <a:pt x="159853" y="1105"/>
                  </a:moveTo>
                  <a:lnTo>
                    <a:pt x="165292" y="5120"/>
                  </a:lnTo>
                  <a:lnTo>
                    <a:pt x="165074" y="4318"/>
                  </a:lnTo>
                  <a:lnTo>
                    <a:pt x="161302" y="1269"/>
                  </a:lnTo>
                  <a:lnTo>
                    <a:pt x="159853" y="1105"/>
                  </a:lnTo>
                  <a:close/>
                </a:path>
                <a:path w="167640" h="24764">
                  <a:moveTo>
                    <a:pt x="155486" y="635"/>
                  </a:moveTo>
                  <a:lnTo>
                    <a:pt x="152908" y="762"/>
                  </a:lnTo>
                  <a:lnTo>
                    <a:pt x="152522" y="807"/>
                  </a:lnTo>
                  <a:lnTo>
                    <a:pt x="149987" y="2412"/>
                  </a:lnTo>
                  <a:lnTo>
                    <a:pt x="148704" y="3301"/>
                  </a:lnTo>
                  <a:lnTo>
                    <a:pt x="154000" y="1778"/>
                  </a:lnTo>
                  <a:lnTo>
                    <a:pt x="160763" y="1778"/>
                  </a:lnTo>
                  <a:lnTo>
                    <a:pt x="159853" y="1105"/>
                  </a:lnTo>
                  <a:lnTo>
                    <a:pt x="156819" y="762"/>
                  </a:lnTo>
                  <a:lnTo>
                    <a:pt x="156197" y="762"/>
                  </a:lnTo>
                  <a:lnTo>
                    <a:pt x="155486" y="635"/>
                  </a:lnTo>
                  <a:close/>
                </a:path>
                <a:path w="167640" h="24764">
                  <a:moveTo>
                    <a:pt x="160763" y="1778"/>
                  </a:moveTo>
                  <a:lnTo>
                    <a:pt x="154000" y="1778"/>
                  </a:lnTo>
                  <a:lnTo>
                    <a:pt x="148704" y="3301"/>
                  </a:lnTo>
                  <a:lnTo>
                    <a:pt x="162828" y="3301"/>
                  </a:lnTo>
                  <a:lnTo>
                    <a:pt x="160763" y="1778"/>
                  </a:lnTo>
                  <a:close/>
                </a:path>
                <a:path w="167640" h="24764">
                  <a:moveTo>
                    <a:pt x="133981" y="1920"/>
                  </a:moveTo>
                  <a:lnTo>
                    <a:pt x="131775" y="2031"/>
                  </a:lnTo>
                  <a:lnTo>
                    <a:pt x="101053" y="2031"/>
                  </a:lnTo>
                  <a:lnTo>
                    <a:pt x="101688" y="2159"/>
                  </a:lnTo>
                  <a:lnTo>
                    <a:pt x="133743" y="2159"/>
                  </a:lnTo>
                  <a:lnTo>
                    <a:pt x="133981" y="1920"/>
                  </a:lnTo>
                  <a:close/>
                </a:path>
                <a:path w="167640" h="24764">
                  <a:moveTo>
                    <a:pt x="24625" y="1650"/>
                  </a:moveTo>
                  <a:lnTo>
                    <a:pt x="24001" y="1732"/>
                  </a:lnTo>
                  <a:lnTo>
                    <a:pt x="23037" y="2031"/>
                  </a:lnTo>
                  <a:lnTo>
                    <a:pt x="24625" y="1650"/>
                  </a:lnTo>
                  <a:close/>
                </a:path>
                <a:path w="167640" h="24764">
                  <a:moveTo>
                    <a:pt x="93047" y="1650"/>
                  </a:moveTo>
                  <a:lnTo>
                    <a:pt x="24625" y="1650"/>
                  </a:lnTo>
                  <a:lnTo>
                    <a:pt x="23037" y="2031"/>
                  </a:lnTo>
                  <a:lnTo>
                    <a:pt x="99528" y="2031"/>
                  </a:lnTo>
                  <a:lnTo>
                    <a:pt x="93047" y="1650"/>
                  </a:lnTo>
                  <a:close/>
                </a:path>
                <a:path w="167640" h="24764">
                  <a:moveTo>
                    <a:pt x="136814" y="1778"/>
                  </a:moveTo>
                  <a:lnTo>
                    <a:pt x="134124" y="1778"/>
                  </a:lnTo>
                  <a:lnTo>
                    <a:pt x="133981" y="1920"/>
                  </a:lnTo>
                  <a:lnTo>
                    <a:pt x="136814" y="1778"/>
                  </a:lnTo>
                  <a:close/>
                </a:path>
                <a:path w="167640" h="24764">
                  <a:moveTo>
                    <a:pt x="31035" y="762"/>
                  </a:moveTo>
                  <a:lnTo>
                    <a:pt x="28460" y="762"/>
                  </a:lnTo>
                  <a:lnTo>
                    <a:pt x="25895" y="1143"/>
                  </a:lnTo>
                  <a:lnTo>
                    <a:pt x="24001" y="1732"/>
                  </a:lnTo>
                  <a:lnTo>
                    <a:pt x="24625" y="1650"/>
                  </a:lnTo>
                  <a:lnTo>
                    <a:pt x="93047" y="1650"/>
                  </a:lnTo>
                  <a:lnTo>
                    <a:pt x="82245" y="1016"/>
                  </a:lnTo>
                  <a:lnTo>
                    <a:pt x="75965" y="888"/>
                  </a:lnTo>
                  <a:lnTo>
                    <a:pt x="30226" y="888"/>
                  </a:lnTo>
                  <a:lnTo>
                    <a:pt x="31035" y="762"/>
                  </a:lnTo>
                  <a:close/>
                </a:path>
                <a:path w="167640" h="24764">
                  <a:moveTo>
                    <a:pt x="159215" y="635"/>
                  </a:moveTo>
                  <a:lnTo>
                    <a:pt x="155486" y="635"/>
                  </a:lnTo>
                  <a:lnTo>
                    <a:pt x="156197" y="762"/>
                  </a:lnTo>
                  <a:lnTo>
                    <a:pt x="156819" y="762"/>
                  </a:lnTo>
                  <a:lnTo>
                    <a:pt x="159853" y="1105"/>
                  </a:lnTo>
                  <a:lnTo>
                    <a:pt x="159215" y="635"/>
                  </a:lnTo>
                  <a:close/>
                </a:path>
                <a:path w="167640" h="24764">
                  <a:moveTo>
                    <a:pt x="55918" y="0"/>
                  </a:moveTo>
                  <a:lnTo>
                    <a:pt x="45897" y="126"/>
                  </a:lnTo>
                  <a:lnTo>
                    <a:pt x="41732" y="254"/>
                  </a:lnTo>
                  <a:lnTo>
                    <a:pt x="37896" y="254"/>
                  </a:lnTo>
                  <a:lnTo>
                    <a:pt x="34658" y="381"/>
                  </a:lnTo>
                  <a:lnTo>
                    <a:pt x="33464" y="381"/>
                  </a:lnTo>
                  <a:lnTo>
                    <a:pt x="30226" y="888"/>
                  </a:lnTo>
                  <a:lnTo>
                    <a:pt x="31343" y="762"/>
                  </a:lnTo>
                  <a:lnTo>
                    <a:pt x="69951" y="762"/>
                  </a:lnTo>
                  <a:lnTo>
                    <a:pt x="55918" y="0"/>
                  </a:lnTo>
                  <a:close/>
                </a:path>
                <a:path w="167640" h="24764">
                  <a:moveTo>
                    <a:pt x="69684" y="762"/>
                  </a:moveTo>
                  <a:lnTo>
                    <a:pt x="31343" y="762"/>
                  </a:lnTo>
                  <a:lnTo>
                    <a:pt x="30226" y="888"/>
                  </a:lnTo>
                  <a:lnTo>
                    <a:pt x="75965" y="888"/>
                  </a:lnTo>
                  <a:lnTo>
                    <a:pt x="69684" y="762"/>
                  </a:lnTo>
                  <a:close/>
                </a:path>
                <a:path w="167640" h="24764">
                  <a:moveTo>
                    <a:pt x="153797" y="0"/>
                  </a:moveTo>
                  <a:lnTo>
                    <a:pt x="152522" y="807"/>
                  </a:lnTo>
                  <a:lnTo>
                    <a:pt x="152908" y="762"/>
                  </a:lnTo>
                  <a:lnTo>
                    <a:pt x="155486" y="635"/>
                  </a:lnTo>
                  <a:lnTo>
                    <a:pt x="159215" y="635"/>
                  </a:lnTo>
                  <a:lnTo>
                    <a:pt x="158699" y="254"/>
                  </a:lnTo>
                  <a:lnTo>
                    <a:pt x="153797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3092" y="2669666"/>
              <a:ext cx="141904" cy="1555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5277" y="4246219"/>
              <a:ext cx="424103" cy="17652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03118" y="955929"/>
              <a:ext cx="1529207" cy="884046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130039" y="1546436"/>
            <a:ext cx="331893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867" spc="-33" dirty="0">
                <a:solidFill>
                  <a:srgbClr val="FF9300"/>
                </a:solidFill>
                <a:latin typeface="Cambria Math"/>
                <a:cs typeface="Cambria Math"/>
              </a:rPr>
              <a:t>𝜎</a:t>
            </a:r>
            <a:r>
              <a:rPr sz="2100" spc="-49" baseline="-158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endParaRPr sz="2100" baseline="-15873">
              <a:latin typeface="Cambria Math"/>
              <a:cs typeface="Cambria Math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178602" y="635508"/>
            <a:ext cx="1793701" cy="96689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9010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3792" y="1145540"/>
            <a:ext cx="193547" cy="865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9957" y="1291505"/>
            <a:ext cx="1936881" cy="4258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5494" y="1358562"/>
            <a:ext cx="1255268" cy="310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88980" y="4616705"/>
            <a:ext cx="524085" cy="2981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5374" y="4592660"/>
            <a:ext cx="881765" cy="30598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9256" y="4618060"/>
            <a:ext cx="322977" cy="2421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43653" y="4544061"/>
            <a:ext cx="1433576" cy="3320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43512" y="2788580"/>
            <a:ext cx="86589" cy="1098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28255" y="2552700"/>
            <a:ext cx="459987" cy="23537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68016" y="2586397"/>
            <a:ext cx="920891" cy="2311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81703" y="2484628"/>
            <a:ext cx="185759" cy="312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56870" y="2597065"/>
            <a:ext cx="397425" cy="433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48761" y="3239177"/>
            <a:ext cx="582675" cy="2836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16497" y="3103201"/>
            <a:ext cx="1738737" cy="50495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27810" y="730589"/>
            <a:ext cx="7556500" cy="4930795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lnSpc>
                <a:spcPts val="3113"/>
              </a:lnSpc>
              <a:spcBef>
                <a:spcPts val="167"/>
              </a:spcBef>
            </a:pPr>
            <a:r>
              <a:rPr sz="2667" dirty="0">
                <a:latin typeface="Verdana"/>
                <a:cs typeface="Verdana"/>
              </a:rPr>
              <a:t>aim</a:t>
            </a:r>
            <a:r>
              <a:rPr sz="2667" spc="60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for</a:t>
            </a:r>
            <a:r>
              <a:rPr sz="2667" spc="-60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about</a:t>
            </a:r>
            <a:r>
              <a:rPr sz="2667" spc="-87" dirty="0">
                <a:latin typeface="Verdana"/>
                <a:cs typeface="Verdana"/>
              </a:rPr>
              <a:t> </a:t>
            </a:r>
            <a:r>
              <a:rPr sz="2667" dirty="0">
                <a:latin typeface="Cambria Math"/>
                <a:cs typeface="Cambria Math"/>
              </a:rPr>
              <a:t>−1</a:t>
            </a:r>
            <a:r>
              <a:rPr sz="2667" spc="24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1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𝑗</a:t>
            </a:r>
            <a:r>
              <a:rPr sz="3000" spc="65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1</a:t>
            </a:r>
            <a:r>
              <a:rPr sz="2667" spc="453" dirty="0">
                <a:latin typeface="Cambria Math"/>
                <a:cs typeface="Cambria Math"/>
              </a:rPr>
              <a:t> </a:t>
            </a:r>
            <a:r>
              <a:rPr sz="2667" dirty="0">
                <a:latin typeface="Verdana"/>
                <a:cs typeface="Verdana"/>
              </a:rPr>
              <a:t>for</a:t>
            </a:r>
            <a:r>
              <a:rPr sz="2667" spc="-73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each</a:t>
            </a:r>
            <a:r>
              <a:rPr sz="2667" spc="-27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feature</a:t>
            </a:r>
            <a:r>
              <a:rPr sz="2667" spc="-193" dirty="0">
                <a:latin typeface="Verdana"/>
                <a:cs typeface="Verdana"/>
              </a:rPr>
              <a:t> </a:t>
            </a:r>
            <a:r>
              <a:rPr sz="2667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spc="-49" baseline="-16666" dirty="0">
                <a:solidFill>
                  <a:srgbClr val="FF9300"/>
                </a:solidFill>
                <a:latin typeface="Cambria Math"/>
                <a:cs typeface="Cambria Math"/>
              </a:rPr>
              <a:t>𝑗</a:t>
            </a:r>
            <a:endParaRPr sz="3000" baseline="-16666">
              <a:latin typeface="Cambria Math"/>
              <a:cs typeface="Cambria Math"/>
            </a:endParaRPr>
          </a:p>
          <a:p>
            <a:pPr marR="3242652" algn="r">
              <a:lnSpc>
                <a:spcPts val="3113"/>
              </a:lnSpc>
            </a:pPr>
            <a:r>
              <a:rPr sz="2667" dirty="0">
                <a:latin typeface="Cambria Math"/>
                <a:cs typeface="Cambria Math"/>
              </a:rPr>
              <a:t>−3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0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𝑗</a:t>
            </a:r>
            <a:r>
              <a:rPr sz="3000" spc="640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93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3</a:t>
            </a:r>
            <a:endParaRPr sz="2667">
              <a:latin typeface="Cambria Math"/>
              <a:cs typeface="Cambria Math"/>
            </a:endParaRPr>
          </a:p>
          <a:p>
            <a:pPr marR="3172381" algn="r">
              <a:spcBef>
                <a:spcPts val="412"/>
              </a:spcBef>
            </a:pPr>
            <a:r>
              <a:rPr sz="2667" dirty="0">
                <a:latin typeface="Cambria Math"/>
                <a:cs typeface="Cambria Math"/>
              </a:rPr>
              <a:t>−0.3</a:t>
            </a:r>
            <a:r>
              <a:rPr sz="2667" spc="133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𝑗</a:t>
            </a:r>
            <a:r>
              <a:rPr sz="3000" spc="66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0.3</a:t>
            </a:r>
            <a:endParaRPr sz="2667">
              <a:latin typeface="Cambria Math"/>
              <a:cs typeface="Cambria Math"/>
            </a:endParaRPr>
          </a:p>
          <a:p>
            <a:pPr>
              <a:spcBef>
                <a:spcPts val="20"/>
              </a:spcBef>
            </a:pPr>
            <a:endParaRPr sz="3400">
              <a:latin typeface="Cambria Math"/>
              <a:cs typeface="Cambria Math"/>
            </a:endParaRPr>
          </a:p>
          <a:p>
            <a:pPr marR="3768419" algn="ctr"/>
            <a:r>
              <a:rPr sz="2667" dirty="0">
                <a:latin typeface="Cambria Math"/>
                <a:cs typeface="Cambria Math"/>
              </a:rPr>
              <a:t>0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0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000" spc="7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80" dirty="0"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3</a:t>
            </a:r>
            <a:endParaRPr sz="2667">
              <a:latin typeface="Cambria Math"/>
              <a:cs typeface="Cambria Math"/>
            </a:endParaRPr>
          </a:p>
          <a:p>
            <a:pPr marR="3764186" algn="ctr">
              <a:spcBef>
                <a:spcPts val="1727"/>
              </a:spcBef>
            </a:pPr>
            <a:r>
              <a:rPr sz="2667" dirty="0">
                <a:latin typeface="Cambria Math"/>
                <a:cs typeface="Cambria Math"/>
              </a:rPr>
              <a:t>−2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0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0.5</a:t>
            </a:r>
            <a:endParaRPr sz="2667">
              <a:latin typeface="Cambria Math"/>
              <a:cs typeface="Cambria Math"/>
            </a:endParaRPr>
          </a:p>
          <a:p>
            <a:pPr marR="4051199" algn="ctr">
              <a:spcBef>
                <a:spcPts val="2393"/>
              </a:spcBef>
            </a:pPr>
            <a:r>
              <a:rPr sz="2667" dirty="0">
                <a:latin typeface="Cambria Math"/>
                <a:cs typeface="Cambria Math"/>
              </a:rPr>
              <a:t>−100</a:t>
            </a:r>
            <a:r>
              <a:rPr sz="2667" spc="14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0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sz="3000" spc="62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13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100</a:t>
            </a:r>
            <a:endParaRPr sz="2667">
              <a:latin typeface="Cambria Math"/>
              <a:cs typeface="Cambria Math"/>
            </a:endParaRPr>
          </a:p>
          <a:p>
            <a:pPr marR="4024106" algn="ctr">
              <a:spcBef>
                <a:spcPts val="2347"/>
              </a:spcBef>
            </a:pPr>
            <a:r>
              <a:rPr sz="2667" dirty="0">
                <a:latin typeface="Cambria Math"/>
                <a:cs typeface="Cambria Math"/>
              </a:rPr>
              <a:t>−0.001</a:t>
            </a:r>
            <a:r>
              <a:rPr sz="2667" spc="47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4</a:t>
            </a:r>
            <a:r>
              <a:rPr sz="3000" spc="66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7" dirty="0">
                <a:latin typeface="Cambria Math"/>
                <a:cs typeface="Cambria Math"/>
              </a:rPr>
              <a:t> </a:t>
            </a:r>
            <a:r>
              <a:rPr sz="2667" spc="-13" dirty="0">
                <a:latin typeface="Cambria Math"/>
                <a:cs typeface="Cambria Math"/>
              </a:rPr>
              <a:t>0.001</a:t>
            </a:r>
            <a:endParaRPr sz="2667">
              <a:latin typeface="Cambria Math"/>
              <a:cs typeface="Cambria Math"/>
            </a:endParaRPr>
          </a:p>
          <a:p>
            <a:pPr marL="631596">
              <a:spcBef>
                <a:spcPts val="2007"/>
              </a:spcBef>
            </a:pPr>
            <a:r>
              <a:rPr sz="2667" dirty="0">
                <a:latin typeface="Cambria Math"/>
                <a:cs typeface="Cambria Math"/>
              </a:rPr>
              <a:t>98.6</a:t>
            </a:r>
            <a:r>
              <a:rPr sz="2667" spc="40" dirty="0"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22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000" baseline="-16666" dirty="0">
                <a:solidFill>
                  <a:srgbClr val="FF9300"/>
                </a:solidFill>
                <a:latin typeface="Cambria Math"/>
                <a:cs typeface="Cambria Math"/>
              </a:rPr>
              <a:t>5</a:t>
            </a:r>
            <a:r>
              <a:rPr sz="3000" spc="669" baseline="-16666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≤</a:t>
            </a:r>
            <a:r>
              <a:rPr sz="2667" spc="120" dirty="0">
                <a:latin typeface="Cambria Math"/>
                <a:cs typeface="Cambria Math"/>
              </a:rPr>
              <a:t> </a:t>
            </a:r>
            <a:r>
              <a:rPr sz="2667" spc="-33" dirty="0">
                <a:latin typeface="Cambria Math"/>
                <a:cs typeface="Cambria Math"/>
              </a:rPr>
              <a:t>105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013201" y="-341978"/>
            <a:ext cx="3509433" cy="1384995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53" dirty="0"/>
              <a:t> </a:t>
            </a:r>
            <a:r>
              <a:rPr spc="-13" dirty="0"/>
              <a:t>scaling</a:t>
            </a:r>
          </a:p>
        </p:txBody>
      </p: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70804" y="2608749"/>
            <a:ext cx="264499" cy="221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35209" y="2475145"/>
            <a:ext cx="756411" cy="52256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79529" y="3248152"/>
            <a:ext cx="217064" cy="2186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42661" y="3164840"/>
            <a:ext cx="455505" cy="28566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04000" y="3219196"/>
            <a:ext cx="230123" cy="41317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93419" y="3965957"/>
            <a:ext cx="596301" cy="22622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04956" y="3894159"/>
            <a:ext cx="630597" cy="34899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31905" y="3992540"/>
            <a:ext cx="172889" cy="15849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579534" y="5313206"/>
            <a:ext cx="628084" cy="2400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340687" y="5257969"/>
            <a:ext cx="880195" cy="31704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39661" y="5310294"/>
            <a:ext cx="291473" cy="21505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852102" y="5213469"/>
            <a:ext cx="1309508" cy="35316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72926" y="3939369"/>
            <a:ext cx="323087" cy="24214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07716" y="3865372"/>
            <a:ext cx="1433293" cy="332061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689213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4130886" y="3926597"/>
            <a:ext cx="7441353" cy="153973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466390" marR="6773" indent="-1449457">
              <a:lnSpc>
                <a:spcPct val="115500"/>
              </a:lnSpc>
              <a:spcBef>
                <a:spcPts val="127"/>
              </a:spcBef>
            </a:pPr>
            <a:r>
              <a:rPr sz="4267" dirty="0">
                <a:latin typeface="Verdana"/>
                <a:cs typeface="Verdana"/>
              </a:rPr>
              <a:t>Checking</a:t>
            </a:r>
            <a:r>
              <a:rPr sz="4267" spc="13" dirty="0">
                <a:latin typeface="Verdana"/>
                <a:cs typeface="Verdana"/>
              </a:rPr>
              <a:t> </a:t>
            </a:r>
            <a:r>
              <a:rPr sz="4267" dirty="0">
                <a:latin typeface="Verdana"/>
                <a:cs typeface="Verdana"/>
              </a:rPr>
              <a:t>Gradient </a:t>
            </a:r>
            <a:r>
              <a:rPr sz="4267" spc="-13" dirty="0">
                <a:latin typeface="Verdana"/>
                <a:cs typeface="Verdana"/>
              </a:rPr>
              <a:t>Descent </a:t>
            </a:r>
            <a:r>
              <a:rPr sz="4267" dirty="0">
                <a:latin typeface="Verdana"/>
                <a:cs typeface="Verdana"/>
              </a:rPr>
              <a:t>for</a:t>
            </a:r>
            <a:r>
              <a:rPr sz="4267" spc="-87" dirty="0">
                <a:latin typeface="Verdana"/>
                <a:cs typeface="Verdana"/>
              </a:rPr>
              <a:t> </a:t>
            </a:r>
            <a:r>
              <a:rPr sz="4267" spc="-13" dirty="0">
                <a:latin typeface="Verdana"/>
                <a:cs typeface="Verdana"/>
              </a:rPr>
              <a:t>Convergence</a:t>
            </a:r>
            <a:endParaRPr sz="4267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65279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888101"/>
            <a:ext cx="14020800" cy="964880"/>
          </a:xfrm>
          <a:prstGeom prst="rect">
            <a:avLst/>
          </a:prstGeom>
        </p:spPr>
        <p:txBody>
          <a:bodyPr spcFirstLastPara="1" vert="horz" wrap="square" lIns="0" tIns="333248" rIns="0" bIns="0" rtlCol="0" anchor="ctr" anchorCtr="0">
            <a:spAutoFit/>
          </a:bodyPr>
          <a:lstStyle/>
          <a:p>
            <a:pPr marL="185415">
              <a:lnSpc>
                <a:spcPct val="100000"/>
              </a:lnSpc>
              <a:spcBef>
                <a:spcPts val="140"/>
              </a:spcBef>
            </a:pPr>
            <a:r>
              <a:rPr sz="4000" dirty="0"/>
              <a:t>Gradient</a:t>
            </a:r>
            <a:r>
              <a:rPr sz="4000" spc="-47" dirty="0"/>
              <a:t> </a:t>
            </a:r>
            <a:r>
              <a:rPr sz="4000" spc="-13" dirty="0"/>
              <a:t>descent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2881" y="1664716"/>
            <a:ext cx="369824" cy="3354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64910" y="1684019"/>
            <a:ext cx="244687" cy="109220"/>
          </a:xfrm>
          <a:custGeom>
            <a:avLst/>
            <a:gdLst/>
            <a:ahLst/>
            <a:cxnLst/>
            <a:rect l="l" t="t" r="r" b="b"/>
            <a:pathLst>
              <a:path w="183514" h="81915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5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681" y="1664716"/>
            <a:ext cx="369824" cy="3354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11010" y="1264411"/>
            <a:ext cx="2948093" cy="1943947"/>
            <a:chOff x="2183257" y="948308"/>
            <a:chExt cx="2211070" cy="1457960"/>
          </a:xfrm>
        </p:grpSpPr>
        <p:sp>
          <p:nvSpPr>
            <p:cNvPr id="7" name="object 7"/>
            <p:cNvSpPr/>
            <p:nvPr/>
          </p:nvSpPr>
          <p:spPr>
            <a:xfrm>
              <a:off x="2459482" y="1293766"/>
              <a:ext cx="183515" cy="20320"/>
            </a:xfrm>
            <a:custGeom>
              <a:avLst/>
              <a:gdLst/>
              <a:ahLst/>
              <a:cxnLst/>
              <a:rect l="l" t="t" r="r" b="b"/>
              <a:pathLst>
                <a:path w="183514" h="20319">
                  <a:moveTo>
                    <a:pt x="183349" y="0"/>
                  </a:moveTo>
                  <a:lnTo>
                    <a:pt x="0" y="0"/>
                  </a:lnTo>
                  <a:lnTo>
                    <a:pt x="0" y="19794"/>
                  </a:lnTo>
                  <a:lnTo>
                    <a:pt x="183349" y="19794"/>
                  </a:lnTo>
                  <a:lnTo>
                    <a:pt x="1833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9063" y="948308"/>
              <a:ext cx="135894" cy="2162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73729" y="1166240"/>
              <a:ext cx="720725" cy="282575"/>
            </a:xfrm>
            <a:custGeom>
              <a:avLst/>
              <a:gdLst/>
              <a:ahLst/>
              <a:cxnLst/>
              <a:rect l="l" t="t" r="r" b="b"/>
              <a:pathLst>
                <a:path w="720725" h="282575">
                  <a:moveTo>
                    <a:pt x="630555" y="0"/>
                  </a:moveTo>
                  <a:lnTo>
                    <a:pt x="626618" y="11430"/>
                  </a:lnTo>
                  <a:lnTo>
                    <a:pt x="642925" y="18522"/>
                  </a:lnTo>
                  <a:lnTo>
                    <a:pt x="656971" y="28352"/>
                  </a:lnTo>
                  <a:lnTo>
                    <a:pt x="685514" y="73852"/>
                  </a:lnTo>
                  <a:lnTo>
                    <a:pt x="693896" y="115623"/>
                  </a:lnTo>
                  <a:lnTo>
                    <a:pt x="694944" y="139700"/>
                  </a:lnTo>
                  <a:lnTo>
                    <a:pt x="693896" y="164633"/>
                  </a:lnTo>
                  <a:lnTo>
                    <a:pt x="685514" y="207547"/>
                  </a:lnTo>
                  <a:lnTo>
                    <a:pt x="657018" y="253841"/>
                  </a:lnTo>
                  <a:lnTo>
                    <a:pt x="626999" y="270891"/>
                  </a:lnTo>
                  <a:lnTo>
                    <a:pt x="630555" y="282321"/>
                  </a:lnTo>
                  <a:lnTo>
                    <a:pt x="669115" y="264239"/>
                  </a:lnTo>
                  <a:lnTo>
                    <a:pt x="697484" y="232918"/>
                  </a:lnTo>
                  <a:lnTo>
                    <a:pt x="714803" y="191119"/>
                  </a:lnTo>
                  <a:lnTo>
                    <a:pt x="720598" y="141224"/>
                  </a:lnTo>
                  <a:lnTo>
                    <a:pt x="719145" y="115341"/>
                  </a:lnTo>
                  <a:lnTo>
                    <a:pt x="707524" y="69482"/>
                  </a:lnTo>
                  <a:lnTo>
                    <a:pt x="684472" y="32146"/>
                  </a:lnTo>
                  <a:lnTo>
                    <a:pt x="651083" y="7381"/>
                  </a:lnTo>
                  <a:lnTo>
                    <a:pt x="630555" y="0"/>
                  </a:lnTo>
                  <a:close/>
                </a:path>
                <a:path w="720725" h="282575">
                  <a:moveTo>
                    <a:pt x="90043" y="0"/>
                  </a:moveTo>
                  <a:lnTo>
                    <a:pt x="51657" y="18097"/>
                  </a:lnTo>
                  <a:lnTo>
                    <a:pt x="23368" y="49530"/>
                  </a:lnTo>
                  <a:lnTo>
                    <a:pt x="5826" y="91424"/>
                  </a:lnTo>
                  <a:lnTo>
                    <a:pt x="0" y="141224"/>
                  </a:lnTo>
                  <a:lnTo>
                    <a:pt x="1452" y="167177"/>
                  </a:lnTo>
                  <a:lnTo>
                    <a:pt x="13073" y="213036"/>
                  </a:lnTo>
                  <a:lnTo>
                    <a:pt x="36125" y="250227"/>
                  </a:lnTo>
                  <a:lnTo>
                    <a:pt x="69514" y="274941"/>
                  </a:lnTo>
                  <a:lnTo>
                    <a:pt x="90043" y="282321"/>
                  </a:lnTo>
                  <a:lnTo>
                    <a:pt x="93599" y="270891"/>
                  </a:lnTo>
                  <a:lnTo>
                    <a:pt x="77549" y="263771"/>
                  </a:lnTo>
                  <a:lnTo>
                    <a:pt x="63690" y="253841"/>
                  </a:lnTo>
                  <a:lnTo>
                    <a:pt x="35210" y="207547"/>
                  </a:lnTo>
                  <a:lnTo>
                    <a:pt x="26828" y="164633"/>
                  </a:lnTo>
                  <a:lnTo>
                    <a:pt x="25781" y="139700"/>
                  </a:lnTo>
                  <a:lnTo>
                    <a:pt x="26828" y="115623"/>
                  </a:lnTo>
                  <a:lnTo>
                    <a:pt x="35210" y="73852"/>
                  </a:lnTo>
                  <a:lnTo>
                    <a:pt x="63801" y="28352"/>
                  </a:lnTo>
                  <a:lnTo>
                    <a:pt x="94107" y="11430"/>
                  </a:lnTo>
                  <a:lnTo>
                    <a:pt x="90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0757" y="1150873"/>
              <a:ext cx="236092" cy="73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5075" y="1248536"/>
              <a:ext cx="281939" cy="1833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6898" y="1178051"/>
              <a:ext cx="135000" cy="21513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83257" y="2106693"/>
              <a:ext cx="183515" cy="20320"/>
            </a:xfrm>
            <a:custGeom>
              <a:avLst/>
              <a:gdLst/>
              <a:ahLst/>
              <a:cxnLst/>
              <a:rect l="l" t="t" r="r" b="b"/>
              <a:pathLst>
                <a:path w="183514" h="20319">
                  <a:moveTo>
                    <a:pt x="183349" y="0"/>
                  </a:moveTo>
                  <a:lnTo>
                    <a:pt x="0" y="0"/>
                  </a:lnTo>
                  <a:lnTo>
                    <a:pt x="0" y="19794"/>
                  </a:lnTo>
                  <a:lnTo>
                    <a:pt x="183349" y="19794"/>
                  </a:lnTo>
                  <a:lnTo>
                    <a:pt x="1833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4732" y="1151254"/>
              <a:ext cx="1561444" cy="1254887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20164" y="2654469"/>
            <a:ext cx="180001" cy="28702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174410" y="2767753"/>
            <a:ext cx="244687" cy="109220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849"/>
                </a:moveTo>
                <a:lnTo>
                  <a:pt x="0" y="61849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849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82164" y="2654469"/>
            <a:ext cx="180000" cy="28702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468424" y="1456944"/>
            <a:ext cx="247227" cy="1845733"/>
          </a:xfrm>
          <a:custGeom>
            <a:avLst/>
            <a:gdLst/>
            <a:ahLst/>
            <a:cxnLst/>
            <a:rect l="l" t="t" r="r" b="b"/>
            <a:pathLst>
              <a:path w="185419" h="1384300">
                <a:moveTo>
                  <a:pt x="164350" y="1371600"/>
                </a:moveTo>
                <a:lnTo>
                  <a:pt x="153974" y="1371600"/>
                </a:lnTo>
                <a:lnTo>
                  <a:pt x="159727" y="1384300"/>
                </a:lnTo>
                <a:lnTo>
                  <a:pt x="164350" y="1384300"/>
                </a:lnTo>
                <a:lnTo>
                  <a:pt x="164350" y="1371600"/>
                </a:lnTo>
                <a:close/>
              </a:path>
              <a:path w="185419" h="1384300">
                <a:moveTo>
                  <a:pt x="167855" y="1371600"/>
                </a:moveTo>
                <a:lnTo>
                  <a:pt x="164350" y="1371600"/>
                </a:lnTo>
                <a:lnTo>
                  <a:pt x="164350" y="1384300"/>
                </a:lnTo>
                <a:lnTo>
                  <a:pt x="165049" y="1384300"/>
                </a:lnTo>
                <a:lnTo>
                  <a:pt x="167855" y="1371600"/>
                </a:lnTo>
                <a:close/>
              </a:path>
              <a:path w="185419" h="1384300">
                <a:moveTo>
                  <a:pt x="181000" y="1371600"/>
                </a:moveTo>
                <a:lnTo>
                  <a:pt x="167855" y="1371600"/>
                </a:lnTo>
                <a:lnTo>
                  <a:pt x="165049" y="1384300"/>
                </a:lnTo>
                <a:lnTo>
                  <a:pt x="183032" y="1384300"/>
                </a:lnTo>
                <a:lnTo>
                  <a:pt x="181000" y="1371600"/>
                </a:lnTo>
                <a:close/>
              </a:path>
              <a:path w="185419" h="1384300">
                <a:moveTo>
                  <a:pt x="184175" y="1371600"/>
                </a:moveTo>
                <a:lnTo>
                  <a:pt x="181000" y="1371600"/>
                </a:lnTo>
                <a:lnTo>
                  <a:pt x="183032" y="1384300"/>
                </a:lnTo>
                <a:lnTo>
                  <a:pt x="184175" y="1384300"/>
                </a:lnTo>
                <a:lnTo>
                  <a:pt x="184175" y="1371600"/>
                </a:lnTo>
                <a:close/>
              </a:path>
              <a:path w="185419" h="1384300">
                <a:moveTo>
                  <a:pt x="184683" y="1371600"/>
                </a:moveTo>
                <a:lnTo>
                  <a:pt x="184175" y="1371600"/>
                </a:lnTo>
                <a:lnTo>
                  <a:pt x="184175" y="1384300"/>
                </a:lnTo>
                <a:lnTo>
                  <a:pt x="184810" y="1384300"/>
                </a:lnTo>
                <a:lnTo>
                  <a:pt x="184683" y="1371600"/>
                </a:lnTo>
                <a:close/>
              </a:path>
              <a:path w="185419" h="1384300">
                <a:moveTo>
                  <a:pt x="177444" y="1358900"/>
                </a:moveTo>
                <a:lnTo>
                  <a:pt x="131305" y="1358900"/>
                </a:lnTo>
                <a:lnTo>
                  <a:pt x="137794" y="1371600"/>
                </a:lnTo>
                <a:lnTo>
                  <a:pt x="178841" y="1371600"/>
                </a:lnTo>
                <a:lnTo>
                  <a:pt x="177444" y="1358900"/>
                </a:lnTo>
                <a:close/>
              </a:path>
              <a:path w="185419" h="1384300">
                <a:moveTo>
                  <a:pt x="153212" y="1346200"/>
                </a:moveTo>
                <a:lnTo>
                  <a:pt x="106400" y="1346200"/>
                </a:lnTo>
                <a:lnTo>
                  <a:pt x="111074" y="1358900"/>
                </a:lnTo>
                <a:lnTo>
                  <a:pt x="162547" y="1358900"/>
                </a:lnTo>
                <a:lnTo>
                  <a:pt x="153212" y="1346200"/>
                </a:lnTo>
                <a:close/>
              </a:path>
              <a:path w="185419" h="1384300">
                <a:moveTo>
                  <a:pt x="131914" y="1333500"/>
                </a:moveTo>
                <a:lnTo>
                  <a:pt x="91071" y="1333500"/>
                </a:lnTo>
                <a:lnTo>
                  <a:pt x="95745" y="1346200"/>
                </a:lnTo>
                <a:lnTo>
                  <a:pt x="136601" y="1346200"/>
                </a:lnTo>
                <a:lnTo>
                  <a:pt x="131914" y="1333500"/>
                </a:lnTo>
                <a:close/>
              </a:path>
              <a:path w="185419" h="1384300">
                <a:moveTo>
                  <a:pt x="110870" y="1320800"/>
                </a:moveTo>
                <a:lnTo>
                  <a:pt x="80365" y="1320800"/>
                </a:lnTo>
                <a:lnTo>
                  <a:pt x="89725" y="1333500"/>
                </a:lnTo>
                <a:lnTo>
                  <a:pt x="119164" y="1333500"/>
                </a:lnTo>
                <a:lnTo>
                  <a:pt x="110870" y="1320800"/>
                </a:lnTo>
                <a:close/>
              </a:path>
              <a:path w="185419" h="1384300">
                <a:moveTo>
                  <a:pt x="90550" y="1295400"/>
                </a:moveTo>
                <a:lnTo>
                  <a:pt x="69037" y="1295400"/>
                </a:lnTo>
                <a:lnTo>
                  <a:pt x="69291" y="1308100"/>
                </a:lnTo>
                <a:lnTo>
                  <a:pt x="76123" y="1320800"/>
                </a:lnTo>
                <a:lnTo>
                  <a:pt x="108280" y="1320800"/>
                </a:lnTo>
                <a:lnTo>
                  <a:pt x="98907" y="1308100"/>
                </a:lnTo>
                <a:lnTo>
                  <a:pt x="97409" y="1308100"/>
                </a:lnTo>
                <a:lnTo>
                  <a:pt x="90550" y="1295400"/>
                </a:lnTo>
                <a:close/>
              </a:path>
              <a:path w="185419" h="1384300">
                <a:moveTo>
                  <a:pt x="82702" y="1270000"/>
                </a:moveTo>
                <a:lnTo>
                  <a:pt x="60578" y="1270000"/>
                </a:lnTo>
                <a:lnTo>
                  <a:pt x="65963" y="1295400"/>
                </a:lnTo>
                <a:lnTo>
                  <a:pt x="90766" y="1295400"/>
                </a:lnTo>
                <a:lnTo>
                  <a:pt x="87845" y="1282700"/>
                </a:lnTo>
                <a:lnTo>
                  <a:pt x="88125" y="1282700"/>
                </a:lnTo>
                <a:lnTo>
                  <a:pt x="82702" y="1270000"/>
                </a:lnTo>
                <a:close/>
              </a:path>
              <a:path w="185419" h="1384300">
                <a:moveTo>
                  <a:pt x="75628" y="1244600"/>
                </a:moveTo>
                <a:lnTo>
                  <a:pt x="53263" y="1244600"/>
                </a:lnTo>
                <a:lnTo>
                  <a:pt x="57937" y="1270000"/>
                </a:lnTo>
                <a:lnTo>
                  <a:pt x="82613" y="1270000"/>
                </a:lnTo>
                <a:lnTo>
                  <a:pt x="80073" y="1257300"/>
                </a:lnTo>
                <a:lnTo>
                  <a:pt x="80314" y="1257300"/>
                </a:lnTo>
                <a:lnTo>
                  <a:pt x="75628" y="1244600"/>
                </a:lnTo>
                <a:close/>
              </a:path>
              <a:path w="185419" h="1384300">
                <a:moveTo>
                  <a:pt x="68872" y="1206500"/>
                </a:moveTo>
                <a:lnTo>
                  <a:pt x="44107" y="1206500"/>
                </a:lnTo>
                <a:lnTo>
                  <a:pt x="46240" y="1219200"/>
                </a:lnTo>
                <a:lnTo>
                  <a:pt x="51371" y="1244600"/>
                </a:lnTo>
                <a:lnTo>
                  <a:pt x="75691" y="1244600"/>
                </a:lnTo>
                <a:lnTo>
                  <a:pt x="73863" y="1231900"/>
                </a:lnTo>
                <a:lnTo>
                  <a:pt x="68872" y="1206500"/>
                </a:lnTo>
                <a:close/>
              </a:path>
              <a:path w="185419" h="1384300">
                <a:moveTo>
                  <a:pt x="57467" y="1130300"/>
                </a:moveTo>
                <a:lnTo>
                  <a:pt x="34696" y="1130300"/>
                </a:lnTo>
                <a:lnTo>
                  <a:pt x="36144" y="1143000"/>
                </a:lnTo>
                <a:lnTo>
                  <a:pt x="37223" y="1155700"/>
                </a:lnTo>
                <a:lnTo>
                  <a:pt x="39077" y="1168400"/>
                </a:lnTo>
                <a:lnTo>
                  <a:pt x="40881" y="1181100"/>
                </a:lnTo>
                <a:lnTo>
                  <a:pt x="44119" y="1206500"/>
                </a:lnTo>
                <a:lnTo>
                  <a:pt x="68960" y="1206500"/>
                </a:lnTo>
                <a:lnTo>
                  <a:pt x="66776" y="1193800"/>
                </a:lnTo>
                <a:lnTo>
                  <a:pt x="63525" y="1181100"/>
                </a:lnTo>
                <a:lnTo>
                  <a:pt x="61734" y="1168400"/>
                </a:lnTo>
                <a:lnTo>
                  <a:pt x="59969" y="1155700"/>
                </a:lnTo>
                <a:lnTo>
                  <a:pt x="58902" y="1143000"/>
                </a:lnTo>
                <a:lnTo>
                  <a:pt x="57467" y="1130300"/>
                </a:lnTo>
                <a:close/>
              </a:path>
              <a:path w="185419" h="1384300">
                <a:moveTo>
                  <a:pt x="57861" y="1054100"/>
                </a:moveTo>
                <a:lnTo>
                  <a:pt x="35026" y="1054100"/>
                </a:lnTo>
                <a:lnTo>
                  <a:pt x="34670" y="1079500"/>
                </a:lnTo>
                <a:lnTo>
                  <a:pt x="34302" y="1092200"/>
                </a:lnTo>
                <a:lnTo>
                  <a:pt x="34315" y="1104900"/>
                </a:lnTo>
                <a:lnTo>
                  <a:pt x="34315" y="1117600"/>
                </a:lnTo>
                <a:lnTo>
                  <a:pt x="34658" y="1130300"/>
                </a:lnTo>
                <a:lnTo>
                  <a:pt x="57505" y="1130300"/>
                </a:lnTo>
                <a:lnTo>
                  <a:pt x="57137" y="1117600"/>
                </a:lnTo>
                <a:lnTo>
                  <a:pt x="57137" y="1092200"/>
                </a:lnTo>
                <a:lnTo>
                  <a:pt x="57492" y="1079500"/>
                </a:lnTo>
                <a:lnTo>
                  <a:pt x="57861" y="1054100"/>
                </a:lnTo>
                <a:close/>
              </a:path>
              <a:path w="185419" h="1384300">
                <a:moveTo>
                  <a:pt x="59626" y="1016000"/>
                </a:moveTo>
                <a:lnTo>
                  <a:pt x="36868" y="1016000"/>
                </a:lnTo>
                <a:lnTo>
                  <a:pt x="36131" y="1028700"/>
                </a:lnTo>
                <a:lnTo>
                  <a:pt x="35775" y="1041400"/>
                </a:lnTo>
                <a:lnTo>
                  <a:pt x="35051" y="1054100"/>
                </a:lnTo>
                <a:lnTo>
                  <a:pt x="57848" y="1054100"/>
                </a:lnTo>
                <a:lnTo>
                  <a:pt x="58559" y="1041400"/>
                </a:lnTo>
                <a:lnTo>
                  <a:pt x="58915" y="1028700"/>
                </a:lnTo>
                <a:lnTo>
                  <a:pt x="59626" y="1016000"/>
                </a:lnTo>
                <a:close/>
              </a:path>
              <a:path w="185419" h="1384300">
                <a:moveTo>
                  <a:pt x="64998" y="889000"/>
                </a:moveTo>
                <a:lnTo>
                  <a:pt x="41567" y="889000"/>
                </a:lnTo>
                <a:lnTo>
                  <a:pt x="40119" y="914400"/>
                </a:lnTo>
                <a:lnTo>
                  <a:pt x="39369" y="927100"/>
                </a:lnTo>
                <a:lnTo>
                  <a:pt x="38290" y="952500"/>
                </a:lnTo>
                <a:lnTo>
                  <a:pt x="36842" y="1003300"/>
                </a:lnTo>
                <a:lnTo>
                  <a:pt x="36842" y="1016000"/>
                </a:lnTo>
                <a:lnTo>
                  <a:pt x="59651" y="1016000"/>
                </a:lnTo>
                <a:lnTo>
                  <a:pt x="59651" y="1003300"/>
                </a:lnTo>
                <a:lnTo>
                  <a:pt x="60731" y="965200"/>
                </a:lnTo>
                <a:lnTo>
                  <a:pt x="61087" y="952500"/>
                </a:lnTo>
                <a:lnTo>
                  <a:pt x="62153" y="927100"/>
                </a:lnTo>
                <a:lnTo>
                  <a:pt x="62839" y="914400"/>
                </a:lnTo>
                <a:lnTo>
                  <a:pt x="64287" y="901700"/>
                </a:lnTo>
                <a:lnTo>
                  <a:pt x="64998" y="889000"/>
                </a:lnTo>
                <a:close/>
              </a:path>
              <a:path w="185419" h="1384300">
                <a:moveTo>
                  <a:pt x="72440" y="825500"/>
                </a:moveTo>
                <a:lnTo>
                  <a:pt x="49974" y="825500"/>
                </a:lnTo>
                <a:lnTo>
                  <a:pt x="46329" y="850900"/>
                </a:lnTo>
                <a:lnTo>
                  <a:pt x="44856" y="863600"/>
                </a:lnTo>
                <a:lnTo>
                  <a:pt x="42290" y="889000"/>
                </a:lnTo>
                <a:lnTo>
                  <a:pt x="64960" y="889000"/>
                </a:lnTo>
                <a:lnTo>
                  <a:pt x="67475" y="863600"/>
                </a:lnTo>
                <a:lnTo>
                  <a:pt x="68884" y="850900"/>
                </a:lnTo>
                <a:lnTo>
                  <a:pt x="72440" y="825500"/>
                </a:lnTo>
                <a:close/>
              </a:path>
              <a:path w="185419" h="1384300">
                <a:moveTo>
                  <a:pt x="83489" y="774700"/>
                </a:moveTo>
                <a:lnTo>
                  <a:pt x="61239" y="774700"/>
                </a:lnTo>
                <a:lnTo>
                  <a:pt x="57950" y="787400"/>
                </a:lnTo>
                <a:lnTo>
                  <a:pt x="56502" y="800100"/>
                </a:lnTo>
                <a:lnTo>
                  <a:pt x="52273" y="812800"/>
                </a:lnTo>
                <a:lnTo>
                  <a:pt x="50152" y="825500"/>
                </a:lnTo>
                <a:lnTo>
                  <a:pt x="74460" y="825500"/>
                </a:lnTo>
                <a:lnTo>
                  <a:pt x="78778" y="800100"/>
                </a:lnTo>
                <a:lnTo>
                  <a:pt x="80302" y="787400"/>
                </a:lnTo>
                <a:lnTo>
                  <a:pt x="83489" y="774700"/>
                </a:lnTo>
                <a:close/>
              </a:path>
              <a:path w="185419" h="1384300">
                <a:moveTo>
                  <a:pt x="84353" y="762000"/>
                </a:moveTo>
                <a:lnTo>
                  <a:pt x="61823" y="762000"/>
                </a:lnTo>
                <a:lnTo>
                  <a:pt x="61099" y="774700"/>
                </a:lnTo>
                <a:lnTo>
                  <a:pt x="83642" y="774700"/>
                </a:lnTo>
                <a:lnTo>
                  <a:pt x="84353" y="762000"/>
                </a:lnTo>
                <a:close/>
              </a:path>
              <a:path w="185419" h="1384300">
                <a:moveTo>
                  <a:pt x="87007" y="762000"/>
                </a:moveTo>
                <a:lnTo>
                  <a:pt x="84353" y="762000"/>
                </a:lnTo>
                <a:lnTo>
                  <a:pt x="84137" y="774700"/>
                </a:lnTo>
                <a:lnTo>
                  <a:pt x="87007" y="762000"/>
                </a:lnTo>
                <a:close/>
              </a:path>
              <a:path w="185419" h="1384300">
                <a:moveTo>
                  <a:pt x="87960" y="749300"/>
                </a:moveTo>
                <a:lnTo>
                  <a:pt x="65049" y="749300"/>
                </a:lnTo>
                <a:lnTo>
                  <a:pt x="62039" y="762000"/>
                </a:lnTo>
                <a:lnTo>
                  <a:pt x="86906" y="762000"/>
                </a:lnTo>
                <a:lnTo>
                  <a:pt x="87960" y="749300"/>
                </a:lnTo>
                <a:close/>
              </a:path>
              <a:path w="185419" h="1384300">
                <a:moveTo>
                  <a:pt x="95186" y="736600"/>
                </a:moveTo>
                <a:lnTo>
                  <a:pt x="69710" y="736600"/>
                </a:lnTo>
                <a:lnTo>
                  <a:pt x="66459" y="749300"/>
                </a:lnTo>
                <a:lnTo>
                  <a:pt x="91947" y="749300"/>
                </a:lnTo>
                <a:lnTo>
                  <a:pt x="95186" y="736600"/>
                </a:lnTo>
                <a:close/>
              </a:path>
              <a:path w="185419" h="1384300">
                <a:moveTo>
                  <a:pt x="98704" y="723900"/>
                </a:moveTo>
                <a:lnTo>
                  <a:pt x="74752" y="723900"/>
                </a:lnTo>
                <a:lnTo>
                  <a:pt x="71513" y="736600"/>
                </a:lnTo>
                <a:lnTo>
                  <a:pt x="96545" y="736600"/>
                </a:lnTo>
                <a:lnTo>
                  <a:pt x="98704" y="723900"/>
                </a:lnTo>
                <a:close/>
              </a:path>
              <a:path w="185419" h="1384300">
                <a:moveTo>
                  <a:pt x="100215" y="711200"/>
                </a:moveTo>
                <a:lnTo>
                  <a:pt x="77673" y="711200"/>
                </a:lnTo>
                <a:lnTo>
                  <a:pt x="77304" y="723900"/>
                </a:lnTo>
                <a:lnTo>
                  <a:pt x="100177" y="723900"/>
                </a:lnTo>
                <a:lnTo>
                  <a:pt x="100215" y="711200"/>
                </a:lnTo>
                <a:close/>
              </a:path>
              <a:path w="185419" h="1384300">
                <a:moveTo>
                  <a:pt x="97548" y="698500"/>
                </a:moveTo>
                <a:lnTo>
                  <a:pt x="70421" y="698500"/>
                </a:lnTo>
                <a:lnTo>
                  <a:pt x="73278" y="711200"/>
                </a:lnTo>
                <a:lnTo>
                  <a:pt x="98285" y="711200"/>
                </a:lnTo>
                <a:lnTo>
                  <a:pt x="97548" y="698500"/>
                </a:lnTo>
                <a:close/>
              </a:path>
              <a:path w="185419" h="1384300">
                <a:moveTo>
                  <a:pt x="90055" y="685800"/>
                </a:moveTo>
                <a:lnTo>
                  <a:pt x="58585" y="685800"/>
                </a:lnTo>
                <a:lnTo>
                  <a:pt x="62166" y="698500"/>
                </a:lnTo>
                <a:lnTo>
                  <a:pt x="90919" y="698500"/>
                </a:lnTo>
                <a:lnTo>
                  <a:pt x="90055" y="685800"/>
                </a:lnTo>
                <a:close/>
              </a:path>
              <a:path w="185419" h="1384300">
                <a:moveTo>
                  <a:pt x="68364" y="660400"/>
                </a:moveTo>
                <a:lnTo>
                  <a:pt x="38950" y="660400"/>
                </a:lnTo>
                <a:lnTo>
                  <a:pt x="46507" y="673100"/>
                </a:lnTo>
                <a:lnTo>
                  <a:pt x="50444" y="673100"/>
                </a:lnTo>
                <a:lnTo>
                  <a:pt x="58724" y="685800"/>
                </a:lnTo>
                <a:lnTo>
                  <a:pt x="80365" y="685800"/>
                </a:lnTo>
                <a:lnTo>
                  <a:pt x="76644" y="673100"/>
                </a:lnTo>
                <a:lnTo>
                  <a:pt x="68364" y="660400"/>
                </a:lnTo>
                <a:close/>
              </a:path>
              <a:path w="185419" h="1384300">
                <a:moveTo>
                  <a:pt x="56134" y="647700"/>
                </a:moveTo>
                <a:lnTo>
                  <a:pt x="29400" y="647700"/>
                </a:lnTo>
                <a:lnTo>
                  <a:pt x="36956" y="660400"/>
                </a:lnTo>
                <a:lnTo>
                  <a:pt x="64376" y="660400"/>
                </a:lnTo>
                <a:lnTo>
                  <a:pt x="56134" y="647700"/>
                </a:lnTo>
                <a:close/>
              </a:path>
              <a:path w="185419" h="1384300">
                <a:moveTo>
                  <a:pt x="44754" y="635000"/>
                </a:moveTo>
                <a:lnTo>
                  <a:pt x="8991" y="635000"/>
                </a:lnTo>
                <a:lnTo>
                  <a:pt x="16167" y="647700"/>
                </a:lnTo>
                <a:lnTo>
                  <a:pt x="52870" y="647700"/>
                </a:lnTo>
                <a:lnTo>
                  <a:pt x="44754" y="635000"/>
                </a:lnTo>
                <a:close/>
              </a:path>
              <a:path w="185419" h="1384300">
                <a:moveTo>
                  <a:pt x="31534" y="622300"/>
                </a:moveTo>
                <a:lnTo>
                  <a:pt x="1460" y="622300"/>
                </a:lnTo>
                <a:lnTo>
                  <a:pt x="3975" y="635000"/>
                </a:lnTo>
                <a:lnTo>
                  <a:pt x="39446" y="635000"/>
                </a:lnTo>
                <a:lnTo>
                  <a:pt x="31534" y="622300"/>
                </a:lnTo>
                <a:close/>
              </a:path>
              <a:path w="185419" h="1384300">
                <a:moveTo>
                  <a:pt x="41897" y="609600"/>
                </a:moveTo>
                <a:lnTo>
                  <a:pt x="711" y="609600"/>
                </a:lnTo>
                <a:lnTo>
                  <a:pt x="0" y="622300"/>
                </a:lnTo>
                <a:lnTo>
                  <a:pt x="31826" y="622300"/>
                </a:lnTo>
                <a:lnTo>
                  <a:pt x="41897" y="609600"/>
                </a:lnTo>
                <a:close/>
              </a:path>
              <a:path w="185419" h="1384300">
                <a:moveTo>
                  <a:pt x="74307" y="596900"/>
                </a:moveTo>
                <a:lnTo>
                  <a:pt x="11899" y="596900"/>
                </a:lnTo>
                <a:lnTo>
                  <a:pt x="9740" y="609600"/>
                </a:lnTo>
                <a:lnTo>
                  <a:pt x="74510" y="609600"/>
                </a:lnTo>
                <a:lnTo>
                  <a:pt x="74307" y="596900"/>
                </a:lnTo>
                <a:close/>
              </a:path>
              <a:path w="185419" h="1384300">
                <a:moveTo>
                  <a:pt x="72961" y="584200"/>
                </a:moveTo>
                <a:lnTo>
                  <a:pt x="50495" y="584200"/>
                </a:lnTo>
                <a:lnTo>
                  <a:pt x="50800" y="596900"/>
                </a:lnTo>
                <a:lnTo>
                  <a:pt x="73393" y="596900"/>
                </a:lnTo>
                <a:lnTo>
                  <a:pt x="72961" y="584200"/>
                </a:lnTo>
                <a:close/>
              </a:path>
              <a:path w="185419" h="1384300">
                <a:moveTo>
                  <a:pt x="51142" y="241300"/>
                </a:moveTo>
                <a:lnTo>
                  <a:pt x="30225" y="241300"/>
                </a:lnTo>
                <a:lnTo>
                  <a:pt x="29857" y="254000"/>
                </a:lnTo>
                <a:lnTo>
                  <a:pt x="29806" y="317500"/>
                </a:lnTo>
                <a:lnTo>
                  <a:pt x="31254" y="330200"/>
                </a:lnTo>
                <a:lnTo>
                  <a:pt x="31965" y="355600"/>
                </a:lnTo>
                <a:lnTo>
                  <a:pt x="34124" y="393700"/>
                </a:lnTo>
                <a:lnTo>
                  <a:pt x="34823" y="406400"/>
                </a:lnTo>
                <a:lnTo>
                  <a:pt x="36982" y="431800"/>
                </a:lnTo>
                <a:lnTo>
                  <a:pt x="38061" y="457200"/>
                </a:lnTo>
                <a:lnTo>
                  <a:pt x="41287" y="482600"/>
                </a:lnTo>
                <a:lnTo>
                  <a:pt x="42659" y="495300"/>
                </a:lnTo>
                <a:lnTo>
                  <a:pt x="45516" y="520700"/>
                </a:lnTo>
                <a:lnTo>
                  <a:pt x="46545" y="533400"/>
                </a:lnTo>
                <a:lnTo>
                  <a:pt x="47955" y="546100"/>
                </a:lnTo>
                <a:lnTo>
                  <a:pt x="48640" y="571500"/>
                </a:lnTo>
                <a:lnTo>
                  <a:pt x="49377" y="584200"/>
                </a:lnTo>
                <a:lnTo>
                  <a:pt x="71602" y="584200"/>
                </a:lnTo>
                <a:lnTo>
                  <a:pt x="70878" y="571500"/>
                </a:lnTo>
                <a:lnTo>
                  <a:pt x="70192" y="571500"/>
                </a:lnTo>
                <a:lnTo>
                  <a:pt x="69418" y="546100"/>
                </a:lnTo>
                <a:lnTo>
                  <a:pt x="67932" y="533400"/>
                </a:lnTo>
                <a:lnTo>
                  <a:pt x="66827" y="520700"/>
                </a:lnTo>
                <a:lnTo>
                  <a:pt x="63893" y="495300"/>
                </a:lnTo>
                <a:lnTo>
                  <a:pt x="62382" y="482600"/>
                </a:lnTo>
                <a:lnTo>
                  <a:pt x="59143" y="444500"/>
                </a:lnTo>
                <a:lnTo>
                  <a:pt x="58064" y="431800"/>
                </a:lnTo>
                <a:lnTo>
                  <a:pt x="55905" y="406400"/>
                </a:lnTo>
                <a:lnTo>
                  <a:pt x="55168" y="381000"/>
                </a:lnTo>
                <a:lnTo>
                  <a:pt x="53009" y="355600"/>
                </a:lnTo>
                <a:lnTo>
                  <a:pt x="52273" y="330200"/>
                </a:lnTo>
                <a:lnTo>
                  <a:pt x="50825" y="317500"/>
                </a:lnTo>
                <a:lnTo>
                  <a:pt x="50800" y="254000"/>
                </a:lnTo>
                <a:lnTo>
                  <a:pt x="51142" y="241300"/>
                </a:lnTo>
                <a:close/>
              </a:path>
              <a:path w="185419" h="1384300">
                <a:moveTo>
                  <a:pt x="77482" y="88900"/>
                </a:moveTo>
                <a:lnTo>
                  <a:pt x="57899" y="88900"/>
                </a:lnTo>
                <a:lnTo>
                  <a:pt x="52819" y="101600"/>
                </a:lnTo>
                <a:lnTo>
                  <a:pt x="49695" y="114300"/>
                </a:lnTo>
                <a:lnTo>
                  <a:pt x="43179" y="152400"/>
                </a:lnTo>
                <a:lnTo>
                  <a:pt x="35737" y="190500"/>
                </a:lnTo>
                <a:lnTo>
                  <a:pt x="33921" y="203200"/>
                </a:lnTo>
                <a:lnTo>
                  <a:pt x="31381" y="228600"/>
                </a:lnTo>
                <a:lnTo>
                  <a:pt x="30276" y="241300"/>
                </a:lnTo>
                <a:lnTo>
                  <a:pt x="51104" y="241300"/>
                </a:lnTo>
                <a:lnTo>
                  <a:pt x="52171" y="228600"/>
                </a:lnTo>
                <a:lnTo>
                  <a:pt x="54660" y="215900"/>
                </a:lnTo>
                <a:lnTo>
                  <a:pt x="56438" y="190500"/>
                </a:lnTo>
                <a:lnTo>
                  <a:pt x="61417" y="165100"/>
                </a:lnTo>
                <a:lnTo>
                  <a:pt x="63512" y="152400"/>
                </a:lnTo>
                <a:lnTo>
                  <a:pt x="69837" y="127000"/>
                </a:lnTo>
                <a:lnTo>
                  <a:pt x="72567" y="114300"/>
                </a:lnTo>
                <a:lnTo>
                  <a:pt x="77482" y="88900"/>
                </a:lnTo>
                <a:close/>
              </a:path>
              <a:path w="185419" h="1384300">
                <a:moveTo>
                  <a:pt x="85826" y="63500"/>
                </a:moveTo>
                <a:lnTo>
                  <a:pt x="64147" y="63500"/>
                </a:lnTo>
                <a:lnTo>
                  <a:pt x="61163" y="76200"/>
                </a:lnTo>
                <a:lnTo>
                  <a:pt x="58127" y="88900"/>
                </a:lnTo>
                <a:lnTo>
                  <a:pt x="79959" y="88900"/>
                </a:lnTo>
                <a:lnTo>
                  <a:pt x="82791" y="76200"/>
                </a:lnTo>
                <a:lnTo>
                  <a:pt x="82651" y="76200"/>
                </a:lnTo>
                <a:lnTo>
                  <a:pt x="85826" y="63500"/>
                </a:lnTo>
                <a:close/>
              </a:path>
              <a:path w="185419" h="1384300">
                <a:moveTo>
                  <a:pt x="108064" y="25400"/>
                </a:moveTo>
                <a:lnTo>
                  <a:pt x="88607" y="25400"/>
                </a:lnTo>
                <a:lnTo>
                  <a:pt x="78612" y="38100"/>
                </a:lnTo>
                <a:lnTo>
                  <a:pt x="74472" y="50800"/>
                </a:lnTo>
                <a:lnTo>
                  <a:pt x="67944" y="63500"/>
                </a:lnTo>
                <a:lnTo>
                  <a:pt x="85458" y="63500"/>
                </a:lnTo>
                <a:lnTo>
                  <a:pt x="91897" y="50800"/>
                </a:lnTo>
                <a:lnTo>
                  <a:pt x="95440" y="50800"/>
                </a:lnTo>
                <a:lnTo>
                  <a:pt x="105117" y="38100"/>
                </a:lnTo>
                <a:lnTo>
                  <a:pt x="104952" y="38100"/>
                </a:lnTo>
                <a:lnTo>
                  <a:pt x="108064" y="25400"/>
                </a:lnTo>
                <a:close/>
              </a:path>
              <a:path w="185419" h="1384300">
                <a:moveTo>
                  <a:pt x="134378" y="25400"/>
                </a:moveTo>
                <a:lnTo>
                  <a:pt x="116585" y="25400"/>
                </a:lnTo>
                <a:lnTo>
                  <a:pt x="129171" y="38100"/>
                </a:lnTo>
                <a:lnTo>
                  <a:pt x="134378" y="25400"/>
                </a:lnTo>
                <a:close/>
              </a:path>
              <a:path w="185419" h="1384300">
                <a:moveTo>
                  <a:pt x="109207" y="12700"/>
                </a:moveTo>
                <a:lnTo>
                  <a:pt x="92392" y="12700"/>
                </a:lnTo>
                <a:lnTo>
                  <a:pt x="89026" y="25400"/>
                </a:lnTo>
                <a:lnTo>
                  <a:pt x="112394" y="25400"/>
                </a:lnTo>
                <a:lnTo>
                  <a:pt x="113236" y="21963"/>
                </a:lnTo>
                <a:lnTo>
                  <a:pt x="113145" y="21490"/>
                </a:lnTo>
                <a:lnTo>
                  <a:pt x="109207" y="12700"/>
                </a:lnTo>
                <a:close/>
              </a:path>
              <a:path w="185419" h="1384300">
                <a:moveTo>
                  <a:pt x="113279" y="21789"/>
                </a:moveTo>
                <a:lnTo>
                  <a:pt x="112394" y="25400"/>
                </a:lnTo>
                <a:lnTo>
                  <a:pt x="113665" y="25400"/>
                </a:lnTo>
                <a:lnTo>
                  <a:pt x="113906" y="23188"/>
                </a:lnTo>
                <a:lnTo>
                  <a:pt x="113279" y="21789"/>
                </a:lnTo>
                <a:close/>
              </a:path>
              <a:path w="185419" h="1384300">
                <a:moveTo>
                  <a:pt x="113907" y="23192"/>
                </a:moveTo>
                <a:lnTo>
                  <a:pt x="113665" y="25400"/>
                </a:lnTo>
                <a:lnTo>
                  <a:pt x="113842" y="25400"/>
                </a:lnTo>
                <a:lnTo>
                  <a:pt x="113978" y="23988"/>
                </a:lnTo>
                <a:lnTo>
                  <a:pt x="113907" y="23192"/>
                </a:lnTo>
                <a:close/>
              </a:path>
              <a:path w="185419" h="1384300">
                <a:moveTo>
                  <a:pt x="114028" y="23462"/>
                </a:moveTo>
                <a:lnTo>
                  <a:pt x="113842" y="25400"/>
                </a:lnTo>
                <a:lnTo>
                  <a:pt x="114109" y="25400"/>
                </a:lnTo>
                <a:lnTo>
                  <a:pt x="114221" y="23891"/>
                </a:lnTo>
                <a:lnTo>
                  <a:pt x="114028" y="23462"/>
                </a:lnTo>
                <a:close/>
              </a:path>
              <a:path w="185419" h="1384300">
                <a:moveTo>
                  <a:pt x="114264" y="23988"/>
                </a:moveTo>
                <a:lnTo>
                  <a:pt x="114109" y="25400"/>
                </a:lnTo>
                <a:lnTo>
                  <a:pt x="114896" y="25400"/>
                </a:lnTo>
                <a:lnTo>
                  <a:pt x="114264" y="23988"/>
                </a:lnTo>
                <a:close/>
              </a:path>
              <a:path w="185419" h="1384300">
                <a:moveTo>
                  <a:pt x="139242" y="12700"/>
                </a:moveTo>
                <a:lnTo>
                  <a:pt x="115506" y="12700"/>
                </a:lnTo>
                <a:lnTo>
                  <a:pt x="114487" y="21963"/>
                </a:lnTo>
                <a:lnTo>
                  <a:pt x="116446" y="25400"/>
                </a:lnTo>
                <a:lnTo>
                  <a:pt x="139915" y="25400"/>
                </a:lnTo>
                <a:lnTo>
                  <a:pt x="139242" y="12700"/>
                </a:lnTo>
                <a:close/>
              </a:path>
              <a:path w="185419" h="1384300">
                <a:moveTo>
                  <a:pt x="114378" y="21771"/>
                </a:moveTo>
                <a:lnTo>
                  <a:pt x="114264" y="23988"/>
                </a:lnTo>
                <a:lnTo>
                  <a:pt x="114352" y="23188"/>
                </a:lnTo>
                <a:lnTo>
                  <a:pt x="114378" y="21771"/>
                </a:lnTo>
                <a:close/>
              </a:path>
              <a:path w="185419" h="1384300">
                <a:moveTo>
                  <a:pt x="114114" y="21309"/>
                </a:moveTo>
                <a:lnTo>
                  <a:pt x="114028" y="23462"/>
                </a:lnTo>
                <a:lnTo>
                  <a:pt x="114172" y="21963"/>
                </a:lnTo>
                <a:lnTo>
                  <a:pt x="114114" y="21309"/>
                </a:lnTo>
                <a:close/>
              </a:path>
              <a:path w="185419" h="1384300">
                <a:moveTo>
                  <a:pt x="113612" y="20429"/>
                </a:moveTo>
                <a:lnTo>
                  <a:pt x="113398" y="21303"/>
                </a:lnTo>
                <a:lnTo>
                  <a:pt x="113357" y="21963"/>
                </a:lnTo>
                <a:lnTo>
                  <a:pt x="113906" y="23188"/>
                </a:lnTo>
                <a:lnTo>
                  <a:pt x="114111" y="21303"/>
                </a:lnTo>
                <a:lnTo>
                  <a:pt x="113612" y="20429"/>
                </a:lnTo>
                <a:close/>
              </a:path>
              <a:path w="185419" h="1384300">
                <a:moveTo>
                  <a:pt x="115506" y="12700"/>
                </a:moveTo>
                <a:lnTo>
                  <a:pt x="114851" y="15373"/>
                </a:lnTo>
                <a:lnTo>
                  <a:pt x="114477" y="20429"/>
                </a:lnTo>
                <a:lnTo>
                  <a:pt x="114487" y="21963"/>
                </a:lnTo>
                <a:lnTo>
                  <a:pt x="115506" y="12700"/>
                </a:lnTo>
                <a:close/>
              </a:path>
              <a:path w="185419" h="1384300">
                <a:moveTo>
                  <a:pt x="114851" y="15373"/>
                </a:moveTo>
                <a:lnTo>
                  <a:pt x="114739" y="16061"/>
                </a:lnTo>
                <a:lnTo>
                  <a:pt x="114218" y="21490"/>
                </a:lnTo>
                <a:lnTo>
                  <a:pt x="114378" y="21771"/>
                </a:lnTo>
                <a:lnTo>
                  <a:pt x="114851" y="15373"/>
                </a:lnTo>
                <a:close/>
              </a:path>
              <a:path w="185419" h="1384300">
                <a:moveTo>
                  <a:pt x="114775" y="15683"/>
                </a:moveTo>
                <a:lnTo>
                  <a:pt x="114692" y="16061"/>
                </a:lnTo>
                <a:lnTo>
                  <a:pt x="114211" y="20429"/>
                </a:lnTo>
                <a:lnTo>
                  <a:pt x="114218" y="21490"/>
                </a:lnTo>
                <a:lnTo>
                  <a:pt x="114775" y="15683"/>
                </a:lnTo>
                <a:close/>
              </a:path>
              <a:path w="185419" h="1384300">
                <a:moveTo>
                  <a:pt x="114682" y="16061"/>
                </a:moveTo>
                <a:lnTo>
                  <a:pt x="113612" y="20429"/>
                </a:lnTo>
                <a:lnTo>
                  <a:pt x="114111" y="21303"/>
                </a:lnTo>
                <a:lnTo>
                  <a:pt x="114682" y="16061"/>
                </a:lnTo>
                <a:close/>
              </a:path>
              <a:path w="185419" h="1384300">
                <a:moveTo>
                  <a:pt x="115049" y="12700"/>
                </a:moveTo>
                <a:lnTo>
                  <a:pt x="109207" y="12700"/>
                </a:lnTo>
                <a:lnTo>
                  <a:pt x="113612" y="20429"/>
                </a:lnTo>
                <a:lnTo>
                  <a:pt x="114682" y="16061"/>
                </a:lnTo>
                <a:lnTo>
                  <a:pt x="115049" y="12700"/>
                </a:lnTo>
                <a:close/>
              </a:path>
              <a:path w="185419" h="1384300">
                <a:moveTo>
                  <a:pt x="115023" y="13052"/>
                </a:moveTo>
                <a:lnTo>
                  <a:pt x="114699" y="15992"/>
                </a:lnTo>
                <a:lnTo>
                  <a:pt x="114805" y="15373"/>
                </a:lnTo>
                <a:lnTo>
                  <a:pt x="115023" y="13052"/>
                </a:lnTo>
                <a:close/>
              </a:path>
              <a:path w="185419" h="1384300">
                <a:moveTo>
                  <a:pt x="115506" y="12700"/>
                </a:moveTo>
                <a:lnTo>
                  <a:pt x="115062" y="12700"/>
                </a:lnTo>
                <a:lnTo>
                  <a:pt x="114851" y="15373"/>
                </a:lnTo>
                <a:lnTo>
                  <a:pt x="115506" y="12700"/>
                </a:lnTo>
                <a:close/>
              </a:path>
              <a:path w="185419" h="1384300">
                <a:moveTo>
                  <a:pt x="119900" y="0"/>
                </a:moveTo>
                <a:lnTo>
                  <a:pt x="102107" y="0"/>
                </a:lnTo>
                <a:lnTo>
                  <a:pt x="100622" y="12700"/>
                </a:lnTo>
                <a:lnTo>
                  <a:pt x="127050" y="12700"/>
                </a:lnTo>
                <a:lnTo>
                  <a:pt x="11990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5384800" y="8550522"/>
            <a:ext cx="5486400" cy="336054"/>
          </a:xfrm>
          <a:prstGeom prst="rect">
            <a:avLst/>
          </a:prstGeom>
        </p:spPr>
        <p:txBody>
          <a:bodyPr spcFirstLastPara="1" vert="horz" wrap="square" lIns="0" tIns="22860" rIns="0" bIns="0" rtlCol="0" anchor="ctr" anchorCtr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217951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7600" y="1816101"/>
            <a:ext cx="0" cy="2603500"/>
          </a:xfrm>
          <a:custGeom>
            <a:avLst/>
            <a:gdLst/>
            <a:ahLst/>
            <a:cxnLst/>
            <a:rect l="l" t="t" r="r" b="b"/>
            <a:pathLst>
              <a:path h="1952625">
                <a:moveTo>
                  <a:pt x="0" y="1952625"/>
                </a:moveTo>
                <a:lnTo>
                  <a:pt x="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3" name="object 3"/>
          <p:cNvGrpSpPr/>
          <p:nvPr/>
        </p:nvGrpSpPr>
        <p:grpSpPr>
          <a:xfrm>
            <a:off x="420049" y="1807295"/>
            <a:ext cx="5448300" cy="2739813"/>
            <a:chOff x="315036" y="1355471"/>
            <a:chExt cx="4086225" cy="2054860"/>
          </a:xfrm>
        </p:grpSpPr>
        <p:sp>
          <p:nvSpPr>
            <p:cNvPr id="4" name="object 4"/>
            <p:cNvSpPr/>
            <p:nvPr/>
          </p:nvSpPr>
          <p:spPr>
            <a:xfrm>
              <a:off x="838200" y="3228975"/>
              <a:ext cx="3409950" cy="161925"/>
            </a:xfrm>
            <a:custGeom>
              <a:avLst/>
              <a:gdLst/>
              <a:ahLst/>
              <a:cxnLst/>
              <a:rect l="l" t="t" r="r" b="b"/>
              <a:pathLst>
                <a:path w="3409950" h="161925">
                  <a:moveTo>
                    <a:pt x="0" y="85725"/>
                  </a:moveTo>
                  <a:lnTo>
                    <a:pt x="3409950" y="85725"/>
                  </a:lnTo>
                </a:path>
                <a:path w="3409950" h="161925">
                  <a:moveTo>
                    <a:pt x="0" y="0"/>
                  </a:moveTo>
                  <a:lnTo>
                    <a:pt x="0" y="161925"/>
                  </a:lnTo>
                </a:path>
                <a:path w="3409950" h="161925">
                  <a:moveTo>
                    <a:pt x="857250" y="0"/>
                  </a:moveTo>
                  <a:lnTo>
                    <a:pt x="857250" y="161925"/>
                  </a:lnTo>
                </a:path>
                <a:path w="3409950" h="161925">
                  <a:moveTo>
                    <a:pt x="1704975" y="0"/>
                  </a:moveTo>
                  <a:lnTo>
                    <a:pt x="1704975" y="161925"/>
                  </a:lnTo>
                </a:path>
                <a:path w="3409950" h="161925">
                  <a:moveTo>
                    <a:pt x="2562225" y="0"/>
                  </a:moveTo>
                  <a:lnTo>
                    <a:pt x="2562225" y="161925"/>
                  </a:lnTo>
                </a:path>
                <a:path w="3409950" h="161925">
                  <a:moveTo>
                    <a:pt x="3409950" y="0"/>
                  </a:moveTo>
                  <a:lnTo>
                    <a:pt x="3409950" y="161925"/>
                  </a:lnTo>
                </a:path>
              </a:pathLst>
            </a:custGeom>
            <a:ln w="3810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903" y="1355471"/>
              <a:ext cx="3581027" cy="18539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5036" y="1414907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59" h="185419">
                  <a:moveTo>
                    <a:pt x="407873" y="0"/>
                  </a:moveTo>
                  <a:lnTo>
                    <a:pt x="405231" y="7492"/>
                  </a:lnTo>
                  <a:lnTo>
                    <a:pt x="415957" y="12186"/>
                  </a:lnTo>
                  <a:lnTo>
                    <a:pt x="425180" y="18653"/>
                  </a:lnTo>
                  <a:lnTo>
                    <a:pt x="447328" y="61515"/>
                  </a:lnTo>
                  <a:lnTo>
                    <a:pt x="450062" y="91693"/>
                  </a:lnTo>
                  <a:lnTo>
                    <a:pt x="449376" y="108076"/>
                  </a:lnTo>
                  <a:lnTo>
                    <a:pt x="439077" y="148081"/>
                  </a:lnTo>
                  <a:lnTo>
                    <a:pt x="405523" y="177800"/>
                  </a:lnTo>
                  <a:lnTo>
                    <a:pt x="407873" y="185292"/>
                  </a:lnTo>
                  <a:lnTo>
                    <a:pt x="443270" y="164290"/>
                  </a:lnTo>
                  <a:lnTo>
                    <a:pt x="463149" y="125475"/>
                  </a:lnTo>
                  <a:lnTo>
                    <a:pt x="466953" y="92709"/>
                  </a:lnTo>
                  <a:lnTo>
                    <a:pt x="465998" y="75731"/>
                  </a:lnTo>
                  <a:lnTo>
                    <a:pt x="451675" y="32512"/>
                  </a:lnTo>
                  <a:lnTo>
                    <a:pt x="421305" y="4883"/>
                  </a:lnTo>
                  <a:lnTo>
                    <a:pt x="407873" y="0"/>
                  </a:lnTo>
                  <a:close/>
                </a:path>
                <a:path w="467359" h="185419">
                  <a:moveTo>
                    <a:pt x="59093" y="0"/>
                  </a:moveTo>
                  <a:lnTo>
                    <a:pt x="23758" y="21127"/>
                  </a:lnTo>
                  <a:lnTo>
                    <a:pt x="3821" y="60039"/>
                  </a:lnTo>
                  <a:lnTo>
                    <a:pt x="0" y="92709"/>
                  </a:lnTo>
                  <a:lnTo>
                    <a:pt x="952" y="109759"/>
                  </a:lnTo>
                  <a:lnTo>
                    <a:pt x="15239" y="152907"/>
                  </a:lnTo>
                  <a:lnTo>
                    <a:pt x="45622" y="180482"/>
                  </a:lnTo>
                  <a:lnTo>
                    <a:pt x="59093" y="185292"/>
                  </a:lnTo>
                  <a:lnTo>
                    <a:pt x="61429" y="177800"/>
                  </a:lnTo>
                  <a:lnTo>
                    <a:pt x="50876" y="173102"/>
                  </a:lnTo>
                  <a:lnTo>
                    <a:pt x="41768" y="166608"/>
                  </a:lnTo>
                  <a:lnTo>
                    <a:pt x="19648" y="122936"/>
                  </a:lnTo>
                  <a:lnTo>
                    <a:pt x="16903" y="91693"/>
                  </a:lnTo>
                  <a:lnTo>
                    <a:pt x="17589" y="75908"/>
                  </a:lnTo>
                  <a:lnTo>
                    <a:pt x="27889" y="36956"/>
                  </a:lnTo>
                  <a:lnTo>
                    <a:pt x="61734" y="7492"/>
                  </a:lnTo>
                  <a:lnTo>
                    <a:pt x="590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383184" y="1408176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4" h="48259">
                  <a:moveTo>
                    <a:pt x="134848" y="0"/>
                  </a:moveTo>
                  <a:lnTo>
                    <a:pt x="129679" y="5841"/>
                  </a:lnTo>
                  <a:lnTo>
                    <a:pt x="145300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45300" y="28575"/>
                  </a:lnTo>
                  <a:lnTo>
                    <a:pt x="129679" y="42163"/>
                  </a:lnTo>
                  <a:lnTo>
                    <a:pt x="134848" y="48006"/>
                  </a:lnTo>
                  <a:lnTo>
                    <a:pt x="159359" y="26797"/>
                  </a:lnTo>
                  <a:lnTo>
                    <a:pt x="159359" y="21209"/>
                  </a:lnTo>
                  <a:lnTo>
                    <a:pt x="13484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378" y="2148586"/>
              <a:ext cx="220611" cy="10490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71923" y="11679"/>
            <a:ext cx="11060007" cy="1261884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Make</a:t>
            </a:r>
            <a:r>
              <a:rPr spc="-127" dirty="0"/>
              <a:t> </a:t>
            </a:r>
            <a:r>
              <a:rPr dirty="0"/>
              <a:t>sure</a:t>
            </a:r>
            <a:r>
              <a:rPr spc="-20" dirty="0"/>
              <a:t> </a:t>
            </a:r>
            <a:r>
              <a:rPr dirty="0"/>
              <a:t>gradient</a:t>
            </a:r>
            <a:r>
              <a:rPr spc="93" dirty="0"/>
              <a:t> </a:t>
            </a:r>
            <a:r>
              <a:rPr dirty="0"/>
              <a:t>descent</a:t>
            </a:r>
            <a:r>
              <a:rPr spc="-87" dirty="0"/>
              <a:t> </a:t>
            </a:r>
            <a:r>
              <a:rPr dirty="0"/>
              <a:t>is</a:t>
            </a:r>
            <a:r>
              <a:rPr spc="40" dirty="0"/>
              <a:t> </a:t>
            </a:r>
            <a:r>
              <a:rPr dirty="0"/>
              <a:t>working</a:t>
            </a:r>
            <a:r>
              <a:rPr spc="73" dirty="0"/>
              <a:t> </a:t>
            </a:r>
            <a:r>
              <a:rPr spc="-13" dirty="0"/>
              <a:t>correctly</a:t>
            </a:r>
          </a:p>
        </p:txBody>
      </p:sp>
      <p:sp>
        <p:nvSpPr>
          <p:cNvPr id="10" name="object 10"/>
          <p:cNvSpPr/>
          <p:nvPr/>
        </p:nvSpPr>
        <p:spPr>
          <a:xfrm>
            <a:off x="7537535" y="1708233"/>
            <a:ext cx="0" cy="4145280"/>
          </a:xfrm>
          <a:custGeom>
            <a:avLst/>
            <a:gdLst/>
            <a:ahLst/>
            <a:cxnLst/>
            <a:rect l="l" t="t" r="r" b="b"/>
            <a:pathLst>
              <a:path h="3108960">
                <a:moveTo>
                  <a:pt x="0" y="0"/>
                </a:moveTo>
                <a:lnTo>
                  <a:pt x="0" y="3108540"/>
                </a:lnTo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1" name="object 11"/>
          <p:cNvSpPr/>
          <p:nvPr/>
        </p:nvSpPr>
        <p:spPr>
          <a:xfrm>
            <a:off x="1843701" y="1485221"/>
            <a:ext cx="171873" cy="45720"/>
          </a:xfrm>
          <a:custGeom>
            <a:avLst/>
            <a:gdLst/>
            <a:ahLst/>
            <a:cxnLst/>
            <a:rect l="l" t="t" r="r" b="b"/>
            <a:pathLst>
              <a:path w="128905" h="34290">
                <a:moveTo>
                  <a:pt x="111252" y="0"/>
                </a:moveTo>
                <a:lnTo>
                  <a:pt x="107568" y="4191"/>
                </a:lnTo>
                <a:lnTo>
                  <a:pt x="118745" y="13843"/>
                </a:lnTo>
                <a:lnTo>
                  <a:pt x="0" y="13843"/>
                </a:lnTo>
                <a:lnTo>
                  <a:pt x="0" y="20447"/>
                </a:lnTo>
                <a:lnTo>
                  <a:pt x="118745" y="20447"/>
                </a:lnTo>
                <a:lnTo>
                  <a:pt x="107568" y="30099"/>
                </a:lnTo>
                <a:lnTo>
                  <a:pt x="111252" y="34290"/>
                </a:lnTo>
                <a:lnTo>
                  <a:pt x="128778" y="19177"/>
                </a:lnTo>
                <a:lnTo>
                  <a:pt x="128778" y="15112"/>
                </a:lnTo>
                <a:lnTo>
                  <a:pt x="1112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12" name="object 12"/>
          <p:cNvGrpSpPr/>
          <p:nvPr/>
        </p:nvGrpSpPr>
        <p:grpSpPr>
          <a:xfrm>
            <a:off x="2425869" y="1260178"/>
            <a:ext cx="623145" cy="256540"/>
            <a:chOff x="1819401" y="945133"/>
            <a:chExt cx="467359" cy="192405"/>
          </a:xfrm>
        </p:grpSpPr>
        <p:sp>
          <p:nvSpPr>
            <p:cNvPr id="13" name="object 13"/>
            <p:cNvSpPr/>
            <p:nvPr/>
          </p:nvSpPr>
          <p:spPr>
            <a:xfrm>
              <a:off x="1819401" y="951864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60" h="185419">
                  <a:moveTo>
                    <a:pt x="407924" y="0"/>
                  </a:moveTo>
                  <a:lnTo>
                    <a:pt x="405256" y="7493"/>
                  </a:lnTo>
                  <a:lnTo>
                    <a:pt x="416002" y="12184"/>
                  </a:lnTo>
                  <a:lnTo>
                    <a:pt x="425211" y="18637"/>
                  </a:lnTo>
                  <a:lnTo>
                    <a:pt x="447341" y="61499"/>
                  </a:lnTo>
                  <a:lnTo>
                    <a:pt x="450088" y="91694"/>
                  </a:lnTo>
                  <a:lnTo>
                    <a:pt x="449399" y="108059"/>
                  </a:lnTo>
                  <a:lnTo>
                    <a:pt x="439166" y="148082"/>
                  </a:lnTo>
                  <a:lnTo>
                    <a:pt x="405511" y="177800"/>
                  </a:lnTo>
                  <a:lnTo>
                    <a:pt x="407924" y="185293"/>
                  </a:lnTo>
                  <a:lnTo>
                    <a:pt x="443285" y="164218"/>
                  </a:lnTo>
                  <a:lnTo>
                    <a:pt x="463169" y="125380"/>
                  </a:lnTo>
                  <a:lnTo>
                    <a:pt x="466979" y="92710"/>
                  </a:lnTo>
                  <a:lnTo>
                    <a:pt x="466026" y="75731"/>
                  </a:lnTo>
                  <a:lnTo>
                    <a:pt x="451739" y="32512"/>
                  </a:lnTo>
                  <a:lnTo>
                    <a:pt x="421360" y="4829"/>
                  </a:lnTo>
                  <a:lnTo>
                    <a:pt x="407924" y="0"/>
                  </a:lnTo>
                  <a:close/>
                </a:path>
                <a:path w="467360" h="185419">
                  <a:moveTo>
                    <a:pt x="59181" y="0"/>
                  </a:moveTo>
                  <a:lnTo>
                    <a:pt x="23820" y="21109"/>
                  </a:lnTo>
                  <a:lnTo>
                    <a:pt x="3825" y="60039"/>
                  </a:lnTo>
                  <a:lnTo>
                    <a:pt x="0" y="92710"/>
                  </a:lnTo>
                  <a:lnTo>
                    <a:pt x="952" y="109688"/>
                  </a:lnTo>
                  <a:lnTo>
                    <a:pt x="15240" y="152908"/>
                  </a:lnTo>
                  <a:lnTo>
                    <a:pt x="45654" y="180411"/>
                  </a:lnTo>
                  <a:lnTo>
                    <a:pt x="59181" y="185293"/>
                  </a:lnTo>
                  <a:lnTo>
                    <a:pt x="61468" y="177800"/>
                  </a:lnTo>
                  <a:lnTo>
                    <a:pt x="50925" y="173085"/>
                  </a:lnTo>
                  <a:lnTo>
                    <a:pt x="41798" y="166560"/>
                  </a:lnTo>
                  <a:lnTo>
                    <a:pt x="19653" y="122888"/>
                  </a:lnTo>
                  <a:lnTo>
                    <a:pt x="16891" y="91694"/>
                  </a:lnTo>
                  <a:lnTo>
                    <a:pt x="17581" y="75906"/>
                  </a:lnTo>
                  <a:lnTo>
                    <a:pt x="27940" y="36830"/>
                  </a:lnTo>
                  <a:lnTo>
                    <a:pt x="61722" y="7493"/>
                  </a:lnTo>
                  <a:lnTo>
                    <a:pt x="591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87600" y="945133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5" h="48259">
                  <a:moveTo>
                    <a:pt x="134874" y="0"/>
                  </a:moveTo>
                  <a:lnTo>
                    <a:pt x="129667" y="5841"/>
                  </a:lnTo>
                  <a:lnTo>
                    <a:pt x="145287" y="19430"/>
                  </a:lnTo>
                  <a:lnTo>
                    <a:pt x="0" y="19430"/>
                  </a:lnTo>
                  <a:lnTo>
                    <a:pt x="0" y="28575"/>
                  </a:lnTo>
                  <a:lnTo>
                    <a:pt x="145287" y="28575"/>
                  </a:lnTo>
                  <a:lnTo>
                    <a:pt x="129667" y="42163"/>
                  </a:lnTo>
                  <a:lnTo>
                    <a:pt x="134874" y="48005"/>
                  </a:lnTo>
                  <a:lnTo>
                    <a:pt x="159385" y="26796"/>
                  </a:lnTo>
                  <a:lnTo>
                    <a:pt x="159385" y="21081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8506" y="1188805"/>
            <a:ext cx="2657685" cy="49586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lnSpc>
                <a:spcPts val="2193"/>
              </a:lnSpc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objective:</a:t>
            </a:r>
            <a:r>
              <a:rPr sz="2067" spc="167" dirty="0">
                <a:latin typeface="Verdana"/>
                <a:cs typeface="Verdana"/>
              </a:rPr>
              <a:t> </a:t>
            </a:r>
            <a:r>
              <a:rPr sz="2067" dirty="0">
                <a:latin typeface="Cambria Math"/>
                <a:cs typeface="Cambria Math"/>
              </a:rPr>
              <a:t>min</a:t>
            </a:r>
            <a:r>
              <a:rPr sz="2067" spc="-7" dirty="0">
                <a:latin typeface="Cambria Math"/>
                <a:cs typeface="Cambria Math"/>
              </a:rPr>
              <a:t> </a:t>
            </a: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7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7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  <a:p>
            <a:pPr marL="1529888">
              <a:lnSpc>
                <a:spcPts val="1473"/>
              </a:lnSpc>
            </a:pPr>
            <a:r>
              <a:rPr sz="1467" spc="47" dirty="0">
                <a:latin typeface="Cambria Math"/>
                <a:cs typeface="Cambria Math"/>
              </a:rPr>
              <a:t>w,𝑏</a:t>
            </a:r>
            <a:endParaRPr sz="1467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45485" y="1090845"/>
            <a:ext cx="623145" cy="256540"/>
            <a:chOff x="2809113" y="818133"/>
            <a:chExt cx="467359" cy="192405"/>
          </a:xfrm>
        </p:grpSpPr>
        <p:sp>
          <p:nvSpPr>
            <p:cNvPr id="17" name="object 17"/>
            <p:cNvSpPr/>
            <p:nvPr/>
          </p:nvSpPr>
          <p:spPr>
            <a:xfrm>
              <a:off x="2809113" y="824864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60" h="185419">
                  <a:moveTo>
                    <a:pt x="407797" y="0"/>
                  </a:moveTo>
                  <a:lnTo>
                    <a:pt x="405256" y="7620"/>
                  </a:lnTo>
                  <a:lnTo>
                    <a:pt x="415948" y="12239"/>
                  </a:lnTo>
                  <a:lnTo>
                    <a:pt x="425164" y="18669"/>
                  </a:lnTo>
                  <a:lnTo>
                    <a:pt x="447341" y="61531"/>
                  </a:lnTo>
                  <a:lnTo>
                    <a:pt x="450088" y="91821"/>
                  </a:lnTo>
                  <a:lnTo>
                    <a:pt x="449397" y="108130"/>
                  </a:lnTo>
                  <a:lnTo>
                    <a:pt x="439038" y="148082"/>
                  </a:lnTo>
                  <a:lnTo>
                    <a:pt x="405511" y="177800"/>
                  </a:lnTo>
                  <a:lnTo>
                    <a:pt x="407797" y="185293"/>
                  </a:lnTo>
                  <a:lnTo>
                    <a:pt x="443283" y="164290"/>
                  </a:lnTo>
                  <a:lnTo>
                    <a:pt x="463169" y="125476"/>
                  </a:lnTo>
                  <a:lnTo>
                    <a:pt x="466978" y="92710"/>
                  </a:lnTo>
                  <a:lnTo>
                    <a:pt x="466024" y="75731"/>
                  </a:lnTo>
                  <a:lnTo>
                    <a:pt x="451612" y="32512"/>
                  </a:lnTo>
                  <a:lnTo>
                    <a:pt x="421251" y="4883"/>
                  </a:lnTo>
                  <a:lnTo>
                    <a:pt x="407797" y="0"/>
                  </a:lnTo>
                  <a:close/>
                </a:path>
                <a:path w="467360" h="185419">
                  <a:moveTo>
                    <a:pt x="59055" y="0"/>
                  </a:moveTo>
                  <a:lnTo>
                    <a:pt x="23693" y="21127"/>
                  </a:lnTo>
                  <a:lnTo>
                    <a:pt x="3809" y="60039"/>
                  </a:lnTo>
                  <a:lnTo>
                    <a:pt x="0" y="92710"/>
                  </a:lnTo>
                  <a:lnTo>
                    <a:pt x="952" y="109759"/>
                  </a:lnTo>
                  <a:lnTo>
                    <a:pt x="15239" y="152908"/>
                  </a:lnTo>
                  <a:lnTo>
                    <a:pt x="45600" y="180482"/>
                  </a:lnTo>
                  <a:lnTo>
                    <a:pt x="59055" y="185293"/>
                  </a:lnTo>
                  <a:lnTo>
                    <a:pt x="61468" y="177800"/>
                  </a:lnTo>
                  <a:lnTo>
                    <a:pt x="50869" y="173156"/>
                  </a:lnTo>
                  <a:lnTo>
                    <a:pt x="41735" y="166655"/>
                  </a:lnTo>
                  <a:lnTo>
                    <a:pt x="19637" y="122951"/>
                  </a:lnTo>
                  <a:lnTo>
                    <a:pt x="16891" y="91821"/>
                  </a:lnTo>
                  <a:lnTo>
                    <a:pt x="17579" y="75961"/>
                  </a:lnTo>
                  <a:lnTo>
                    <a:pt x="27812" y="36957"/>
                  </a:lnTo>
                  <a:lnTo>
                    <a:pt x="61722" y="7620"/>
                  </a:lnTo>
                  <a:lnTo>
                    <a:pt x="59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877185" y="818133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5" h="48259">
                  <a:moveTo>
                    <a:pt x="134873" y="0"/>
                  </a:moveTo>
                  <a:lnTo>
                    <a:pt x="129793" y="5841"/>
                  </a:lnTo>
                  <a:lnTo>
                    <a:pt x="145414" y="19430"/>
                  </a:lnTo>
                  <a:lnTo>
                    <a:pt x="0" y="19430"/>
                  </a:lnTo>
                  <a:lnTo>
                    <a:pt x="0" y="28575"/>
                  </a:lnTo>
                  <a:lnTo>
                    <a:pt x="145414" y="28575"/>
                  </a:lnTo>
                  <a:lnTo>
                    <a:pt x="129793" y="42163"/>
                  </a:lnTo>
                  <a:lnTo>
                    <a:pt x="134873" y="48005"/>
                  </a:lnTo>
                  <a:lnTo>
                    <a:pt x="159384" y="26924"/>
                  </a:lnTo>
                  <a:lnTo>
                    <a:pt x="159384" y="21208"/>
                  </a:lnTo>
                  <a:lnTo>
                    <a:pt x="134873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94440" y="1018541"/>
            <a:ext cx="3128433" cy="34032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  <a:tabLst>
                <a:tab pos="906757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3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should</a:t>
            </a:r>
            <a:r>
              <a:rPr sz="2067" spc="207" dirty="0"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C00000"/>
                </a:solidFill>
                <a:latin typeface="Verdana"/>
                <a:cs typeface="Verdana"/>
              </a:rPr>
              <a:t>decrease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94440" y="1350009"/>
            <a:ext cx="275251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after</a:t>
            </a:r>
            <a:r>
              <a:rPr sz="2067" spc="14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every</a:t>
            </a:r>
            <a:r>
              <a:rPr sz="2067" spc="100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29294" y="5160433"/>
            <a:ext cx="1137073" cy="353907"/>
          </a:xfrm>
          <a:custGeom>
            <a:avLst/>
            <a:gdLst/>
            <a:ahLst/>
            <a:cxnLst/>
            <a:rect l="l" t="t" r="r" b="b"/>
            <a:pathLst>
              <a:path w="852804" h="265429">
                <a:moveTo>
                  <a:pt x="79963" y="218871"/>
                </a:moveTo>
                <a:lnTo>
                  <a:pt x="42671" y="218871"/>
                </a:lnTo>
                <a:lnTo>
                  <a:pt x="36321" y="221881"/>
                </a:lnTo>
                <a:lnTo>
                  <a:pt x="35813" y="222084"/>
                </a:lnTo>
                <a:lnTo>
                  <a:pt x="30479" y="225158"/>
                </a:lnTo>
                <a:lnTo>
                  <a:pt x="25145" y="228142"/>
                </a:lnTo>
                <a:lnTo>
                  <a:pt x="24129" y="228866"/>
                </a:lnTo>
                <a:lnTo>
                  <a:pt x="13080" y="239013"/>
                </a:lnTo>
                <a:lnTo>
                  <a:pt x="12191" y="240004"/>
                </a:lnTo>
                <a:lnTo>
                  <a:pt x="0" y="256514"/>
                </a:lnTo>
                <a:lnTo>
                  <a:pt x="507" y="260642"/>
                </a:lnTo>
                <a:lnTo>
                  <a:pt x="3428" y="262890"/>
                </a:lnTo>
                <a:lnTo>
                  <a:pt x="6222" y="265137"/>
                </a:lnTo>
                <a:lnTo>
                  <a:pt x="10413" y="264680"/>
                </a:lnTo>
                <a:lnTo>
                  <a:pt x="12700" y="261874"/>
                </a:lnTo>
                <a:lnTo>
                  <a:pt x="23494" y="248831"/>
                </a:lnTo>
                <a:lnTo>
                  <a:pt x="24002" y="248170"/>
                </a:lnTo>
                <a:lnTo>
                  <a:pt x="30945" y="237464"/>
                </a:lnTo>
                <a:lnTo>
                  <a:pt x="30099" y="237464"/>
                </a:lnTo>
                <a:lnTo>
                  <a:pt x="32130" y="235635"/>
                </a:lnTo>
                <a:lnTo>
                  <a:pt x="33706" y="235635"/>
                </a:lnTo>
                <a:lnTo>
                  <a:pt x="34908" y="235026"/>
                </a:lnTo>
                <a:lnTo>
                  <a:pt x="35559" y="234696"/>
                </a:lnTo>
                <a:lnTo>
                  <a:pt x="35803" y="234696"/>
                </a:lnTo>
                <a:lnTo>
                  <a:pt x="40639" y="233108"/>
                </a:lnTo>
                <a:lnTo>
                  <a:pt x="41147" y="232918"/>
                </a:lnTo>
                <a:lnTo>
                  <a:pt x="47507" y="230276"/>
                </a:lnTo>
                <a:lnTo>
                  <a:pt x="54101" y="227812"/>
                </a:lnTo>
                <a:lnTo>
                  <a:pt x="61467" y="225475"/>
                </a:lnTo>
                <a:lnTo>
                  <a:pt x="79963" y="218871"/>
                </a:lnTo>
                <a:close/>
              </a:path>
              <a:path w="852804" h="265429">
                <a:moveTo>
                  <a:pt x="32130" y="235635"/>
                </a:moveTo>
                <a:lnTo>
                  <a:pt x="30099" y="237464"/>
                </a:lnTo>
                <a:lnTo>
                  <a:pt x="31359" y="236825"/>
                </a:lnTo>
                <a:lnTo>
                  <a:pt x="32130" y="235635"/>
                </a:lnTo>
                <a:close/>
              </a:path>
              <a:path w="852804" h="265429">
                <a:moveTo>
                  <a:pt x="31359" y="236825"/>
                </a:moveTo>
                <a:lnTo>
                  <a:pt x="30099" y="237464"/>
                </a:lnTo>
                <a:lnTo>
                  <a:pt x="30945" y="237464"/>
                </a:lnTo>
                <a:lnTo>
                  <a:pt x="31359" y="236825"/>
                </a:lnTo>
                <a:close/>
              </a:path>
              <a:path w="852804" h="265429">
                <a:moveTo>
                  <a:pt x="33706" y="235635"/>
                </a:moveTo>
                <a:lnTo>
                  <a:pt x="32130" y="235635"/>
                </a:lnTo>
                <a:lnTo>
                  <a:pt x="31359" y="236825"/>
                </a:lnTo>
                <a:lnTo>
                  <a:pt x="33706" y="235635"/>
                </a:lnTo>
                <a:close/>
              </a:path>
              <a:path w="852804" h="265429">
                <a:moveTo>
                  <a:pt x="35559" y="234696"/>
                </a:moveTo>
                <a:lnTo>
                  <a:pt x="34797" y="235026"/>
                </a:lnTo>
                <a:lnTo>
                  <a:pt x="35111" y="234923"/>
                </a:lnTo>
                <a:lnTo>
                  <a:pt x="35559" y="234696"/>
                </a:lnTo>
                <a:close/>
              </a:path>
              <a:path w="852804" h="265429">
                <a:moveTo>
                  <a:pt x="35111" y="234923"/>
                </a:moveTo>
                <a:lnTo>
                  <a:pt x="34797" y="235026"/>
                </a:lnTo>
                <a:lnTo>
                  <a:pt x="35111" y="234923"/>
                </a:lnTo>
                <a:close/>
              </a:path>
              <a:path w="852804" h="265429">
                <a:moveTo>
                  <a:pt x="35803" y="234696"/>
                </a:moveTo>
                <a:lnTo>
                  <a:pt x="35559" y="234696"/>
                </a:lnTo>
                <a:lnTo>
                  <a:pt x="35111" y="234923"/>
                </a:lnTo>
                <a:lnTo>
                  <a:pt x="35803" y="234696"/>
                </a:lnTo>
                <a:close/>
              </a:path>
              <a:path w="852804" h="265429">
                <a:moveTo>
                  <a:pt x="54165" y="227812"/>
                </a:moveTo>
                <a:lnTo>
                  <a:pt x="53847" y="227914"/>
                </a:lnTo>
                <a:lnTo>
                  <a:pt x="54165" y="227812"/>
                </a:lnTo>
                <a:close/>
              </a:path>
              <a:path w="852804" h="265429">
                <a:moveTo>
                  <a:pt x="142264" y="200533"/>
                </a:moveTo>
                <a:lnTo>
                  <a:pt x="88264" y="200533"/>
                </a:lnTo>
                <a:lnTo>
                  <a:pt x="76453" y="204597"/>
                </a:lnTo>
                <a:lnTo>
                  <a:pt x="76200" y="204660"/>
                </a:lnTo>
                <a:lnTo>
                  <a:pt x="56514" y="211975"/>
                </a:lnTo>
                <a:lnTo>
                  <a:pt x="55879" y="212255"/>
                </a:lnTo>
                <a:lnTo>
                  <a:pt x="48894" y="215633"/>
                </a:lnTo>
                <a:lnTo>
                  <a:pt x="42575" y="218917"/>
                </a:lnTo>
                <a:lnTo>
                  <a:pt x="79963" y="218871"/>
                </a:lnTo>
                <a:lnTo>
                  <a:pt x="81102" y="218465"/>
                </a:lnTo>
                <a:lnTo>
                  <a:pt x="114562" y="207479"/>
                </a:lnTo>
                <a:lnTo>
                  <a:pt x="115062" y="207314"/>
                </a:lnTo>
                <a:lnTo>
                  <a:pt x="115204" y="207314"/>
                </a:lnTo>
                <a:lnTo>
                  <a:pt x="137921" y="201549"/>
                </a:lnTo>
                <a:lnTo>
                  <a:pt x="142264" y="200533"/>
                </a:lnTo>
                <a:close/>
              </a:path>
              <a:path w="852804" h="265429">
                <a:moveTo>
                  <a:pt x="81279" y="218401"/>
                </a:moveTo>
                <a:lnTo>
                  <a:pt x="81025" y="218465"/>
                </a:lnTo>
                <a:lnTo>
                  <a:pt x="81279" y="218401"/>
                </a:lnTo>
                <a:close/>
              </a:path>
              <a:path w="852804" h="265429">
                <a:moveTo>
                  <a:pt x="115204" y="207314"/>
                </a:moveTo>
                <a:lnTo>
                  <a:pt x="115062" y="207314"/>
                </a:lnTo>
                <a:lnTo>
                  <a:pt x="114590" y="207470"/>
                </a:lnTo>
                <a:lnTo>
                  <a:pt x="115204" y="207314"/>
                </a:lnTo>
                <a:close/>
              </a:path>
              <a:path w="852804" h="265429">
                <a:moveTo>
                  <a:pt x="138027" y="201549"/>
                </a:moveTo>
                <a:close/>
              </a:path>
              <a:path w="852804" h="265429">
                <a:moveTo>
                  <a:pt x="290825" y="167284"/>
                </a:moveTo>
                <a:lnTo>
                  <a:pt x="218820" y="167284"/>
                </a:lnTo>
                <a:lnTo>
                  <a:pt x="197103" y="171653"/>
                </a:lnTo>
                <a:lnTo>
                  <a:pt x="165607" y="178511"/>
                </a:lnTo>
                <a:lnTo>
                  <a:pt x="134112" y="186181"/>
                </a:lnTo>
                <a:lnTo>
                  <a:pt x="133984" y="186232"/>
                </a:lnTo>
                <a:lnTo>
                  <a:pt x="110616" y="192544"/>
                </a:lnTo>
                <a:lnTo>
                  <a:pt x="109981" y="192735"/>
                </a:lnTo>
                <a:lnTo>
                  <a:pt x="88137" y="200571"/>
                </a:lnTo>
                <a:lnTo>
                  <a:pt x="142264" y="200533"/>
                </a:lnTo>
                <a:lnTo>
                  <a:pt x="200460" y="186537"/>
                </a:lnTo>
                <a:lnTo>
                  <a:pt x="221868" y="181533"/>
                </a:lnTo>
                <a:lnTo>
                  <a:pt x="242961" y="176961"/>
                </a:lnTo>
                <a:lnTo>
                  <a:pt x="265556" y="172465"/>
                </a:lnTo>
                <a:lnTo>
                  <a:pt x="290825" y="167284"/>
                </a:lnTo>
                <a:close/>
              </a:path>
              <a:path w="852804" h="265429">
                <a:moveTo>
                  <a:pt x="221985" y="181533"/>
                </a:moveTo>
                <a:close/>
              </a:path>
              <a:path w="852804" h="265429">
                <a:moveTo>
                  <a:pt x="334653" y="158381"/>
                </a:moveTo>
                <a:lnTo>
                  <a:pt x="262889" y="158381"/>
                </a:lnTo>
                <a:lnTo>
                  <a:pt x="239902" y="162572"/>
                </a:lnTo>
                <a:lnTo>
                  <a:pt x="218693" y="167309"/>
                </a:lnTo>
                <a:lnTo>
                  <a:pt x="290825" y="167284"/>
                </a:lnTo>
                <a:lnTo>
                  <a:pt x="320039" y="161290"/>
                </a:lnTo>
                <a:lnTo>
                  <a:pt x="334653" y="158381"/>
                </a:lnTo>
                <a:close/>
              </a:path>
              <a:path w="852804" h="265429">
                <a:moveTo>
                  <a:pt x="469403" y="126860"/>
                </a:moveTo>
                <a:lnTo>
                  <a:pt x="411606" y="126860"/>
                </a:lnTo>
                <a:lnTo>
                  <a:pt x="387857" y="132397"/>
                </a:lnTo>
                <a:lnTo>
                  <a:pt x="340487" y="142557"/>
                </a:lnTo>
                <a:lnTo>
                  <a:pt x="262848" y="158389"/>
                </a:lnTo>
                <a:lnTo>
                  <a:pt x="334653" y="158381"/>
                </a:lnTo>
                <a:lnTo>
                  <a:pt x="343407" y="156654"/>
                </a:lnTo>
                <a:lnTo>
                  <a:pt x="391032" y="146672"/>
                </a:lnTo>
                <a:lnTo>
                  <a:pt x="414781" y="141376"/>
                </a:lnTo>
                <a:lnTo>
                  <a:pt x="415163" y="141312"/>
                </a:lnTo>
                <a:lnTo>
                  <a:pt x="448944" y="132359"/>
                </a:lnTo>
                <a:lnTo>
                  <a:pt x="469403" y="126860"/>
                </a:lnTo>
                <a:close/>
              </a:path>
              <a:path w="852804" h="265429">
                <a:moveTo>
                  <a:pt x="340487" y="142532"/>
                </a:moveTo>
                <a:close/>
              </a:path>
              <a:path w="852804" h="265429">
                <a:moveTo>
                  <a:pt x="607849" y="88442"/>
                </a:moveTo>
                <a:lnTo>
                  <a:pt x="550163" y="88442"/>
                </a:lnTo>
                <a:lnTo>
                  <a:pt x="523239" y="95846"/>
                </a:lnTo>
                <a:lnTo>
                  <a:pt x="470153" y="111036"/>
                </a:lnTo>
                <a:lnTo>
                  <a:pt x="445134" y="117881"/>
                </a:lnTo>
                <a:lnTo>
                  <a:pt x="411475" y="126890"/>
                </a:lnTo>
                <a:lnTo>
                  <a:pt x="411606" y="126860"/>
                </a:lnTo>
                <a:lnTo>
                  <a:pt x="469403" y="126860"/>
                </a:lnTo>
                <a:lnTo>
                  <a:pt x="474344" y="125526"/>
                </a:lnTo>
                <a:lnTo>
                  <a:pt x="501127" y="117868"/>
                </a:lnTo>
                <a:lnTo>
                  <a:pt x="527124" y="110502"/>
                </a:lnTo>
                <a:lnTo>
                  <a:pt x="554227" y="103466"/>
                </a:lnTo>
                <a:lnTo>
                  <a:pt x="581623" y="95846"/>
                </a:lnTo>
                <a:lnTo>
                  <a:pt x="607849" y="88442"/>
                </a:lnTo>
                <a:close/>
              </a:path>
              <a:path w="852804" h="265429">
                <a:moveTo>
                  <a:pt x="445134" y="117868"/>
                </a:moveTo>
                <a:close/>
              </a:path>
              <a:path w="852804" h="265429">
                <a:moveTo>
                  <a:pt x="527303" y="110451"/>
                </a:moveTo>
                <a:lnTo>
                  <a:pt x="527050" y="110502"/>
                </a:lnTo>
                <a:lnTo>
                  <a:pt x="527303" y="110451"/>
                </a:lnTo>
                <a:close/>
              </a:path>
              <a:path w="852804" h="265429">
                <a:moveTo>
                  <a:pt x="721267" y="55524"/>
                </a:moveTo>
                <a:lnTo>
                  <a:pt x="665226" y="55524"/>
                </a:lnTo>
                <a:lnTo>
                  <a:pt x="611345" y="70853"/>
                </a:lnTo>
                <a:lnTo>
                  <a:pt x="571118" y="82168"/>
                </a:lnTo>
                <a:lnTo>
                  <a:pt x="549909" y="88480"/>
                </a:lnTo>
                <a:lnTo>
                  <a:pt x="550163" y="88442"/>
                </a:lnTo>
                <a:lnTo>
                  <a:pt x="607849" y="88442"/>
                </a:lnTo>
                <a:lnTo>
                  <a:pt x="669543" y="70853"/>
                </a:lnTo>
                <a:lnTo>
                  <a:pt x="721267" y="55524"/>
                </a:lnTo>
                <a:close/>
              </a:path>
              <a:path w="852804" h="265429">
                <a:moveTo>
                  <a:pt x="845819" y="0"/>
                </a:moveTo>
                <a:lnTo>
                  <a:pt x="841375" y="1143"/>
                </a:lnTo>
                <a:lnTo>
                  <a:pt x="838580" y="1778"/>
                </a:lnTo>
                <a:lnTo>
                  <a:pt x="771754" y="22567"/>
                </a:lnTo>
                <a:lnTo>
                  <a:pt x="767460" y="23926"/>
                </a:lnTo>
                <a:lnTo>
                  <a:pt x="736218" y="33667"/>
                </a:lnTo>
                <a:lnTo>
                  <a:pt x="717041" y="40182"/>
                </a:lnTo>
                <a:lnTo>
                  <a:pt x="665099" y="55549"/>
                </a:lnTo>
                <a:lnTo>
                  <a:pt x="721267" y="55524"/>
                </a:lnTo>
                <a:lnTo>
                  <a:pt x="721867" y="55346"/>
                </a:lnTo>
                <a:lnTo>
                  <a:pt x="741171" y="50444"/>
                </a:lnTo>
                <a:lnTo>
                  <a:pt x="772667" y="39763"/>
                </a:lnTo>
                <a:lnTo>
                  <a:pt x="800948" y="30835"/>
                </a:lnTo>
                <a:lnTo>
                  <a:pt x="827574" y="22555"/>
                </a:lnTo>
                <a:lnTo>
                  <a:pt x="842689" y="17995"/>
                </a:lnTo>
                <a:lnTo>
                  <a:pt x="842517" y="17995"/>
                </a:lnTo>
                <a:lnTo>
                  <a:pt x="849883" y="16154"/>
                </a:lnTo>
                <a:lnTo>
                  <a:pt x="852677" y="11633"/>
                </a:lnTo>
                <a:lnTo>
                  <a:pt x="850391" y="2666"/>
                </a:lnTo>
                <a:lnTo>
                  <a:pt x="845819" y="0"/>
                </a:lnTo>
                <a:close/>
              </a:path>
              <a:path w="852804" h="265429">
                <a:moveTo>
                  <a:pt x="717295" y="40081"/>
                </a:moveTo>
                <a:lnTo>
                  <a:pt x="716953" y="40182"/>
                </a:lnTo>
                <a:lnTo>
                  <a:pt x="717295" y="40081"/>
                </a:lnTo>
                <a:close/>
              </a:path>
              <a:path w="852804" h="265429">
                <a:moveTo>
                  <a:pt x="767460" y="23914"/>
                </a:moveTo>
                <a:close/>
              </a:path>
              <a:path w="852804" h="265429">
                <a:moveTo>
                  <a:pt x="827574" y="22555"/>
                </a:moveTo>
                <a:close/>
              </a:path>
              <a:path w="852804" h="265429">
                <a:moveTo>
                  <a:pt x="843026" y="17894"/>
                </a:moveTo>
                <a:lnTo>
                  <a:pt x="842517" y="17995"/>
                </a:lnTo>
                <a:lnTo>
                  <a:pt x="842689" y="17995"/>
                </a:lnTo>
                <a:lnTo>
                  <a:pt x="843026" y="1789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0898" y="5215246"/>
            <a:ext cx="581761" cy="21505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65852" y="1757928"/>
            <a:ext cx="6521027" cy="4265826"/>
          </a:xfrm>
          <a:prstGeom prst="rect">
            <a:avLst/>
          </a:prstGeom>
        </p:spPr>
        <p:txBody>
          <a:bodyPr vert="horz" wrap="square" lIns="0" tIns="70273" rIns="0" bIns="0" rtlCol="0">
            <a:spAutoFit/>
          </a:bodyPr>
          <a:lstStyle/>
          <a:p>
            <a:pPr marL="16933">
              <a:spcBef>
                <a:spcPts val="553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0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8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  <a:p>
            <a:pPr marR="120224" algn="ctr">
              <a:spcBef>
                <a:spcPts val="440"/>
              </a:spcBef>
              <a:tabLst>
                <a:tab pos="888978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27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after</a:t>
            </a:r>
            <a:r>
              <a:rPr sz="2067" spc="73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FF40FF"/>
                </a:solidFill>
                <a:latin typeface="Verdana"/>
                <a:cs typeface="Verdana"/>
              </a:rPr>
              <a:t>100</a:t>
            </a:r>
            <a:r>
              <a:rPr sz="2067" spc="133" dirty="0">
                <a:solidFill>
                  <a:srgbClr val="FF40FF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  <a:p>
            <a:pPr marL="2255462">
              <a:spcBef>
                <a:spcPts val="1680"/>
              </a:spcBef>
              <a:tabLst>
                <a:tab pos="3144441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27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after</a:t>
            </a:r>
            <a:r>
              <a:rPr sz="2067" spc="73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7030A0"/>
                </a:solidFill>
                <a:latin typeface="Verdana"/>
                <a:cs typeface="Verdana"/>
              </a:rPr>
              <a:t>200</a:t>
            </a:r>
            <a:r>
              <a:rPr sz="2067" spc="127" dirty="0">
                <a:solidFill>
                  <a:srgbClr val="7030A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  <a:p>
            <a:pPr marL="3417061" marR="6773">
              <a:lnSpc>
                <a:spcPct val="104900"/>
              </a:lnSpc>
              <a:spcBef>
                <a:spcPts val="987"/>
              </a:spcBef>
              <a:tabLst>
                <a:tab pos="4306886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0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8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likely</a:t>
            </a:r>
            <a:r>
              <a:rPr sz="2067" spc="133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converged </a:t>
            </a:r>
            <a:r>
              <a:rPr sz="2067" dirty="0">
                <a:latin typeface="Verdana"/>
                <a:cs typeface="Verdana"/>
              </a:rPr>
              <a:t>by</a:t>
            </a:r>
            <a:r>
              <a:rPr sz="2067" spc="7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C00000"/>
                </a:solidFill>
                <a:latin typeface="Verdana"/>
                <a:cs typeface="Verdana"/>
              </a:rPr>
              <a:t>400</a:t>
            </a:r>
            <a:r>
              <a:rPr sz="2067" spc="12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33">
              <a:latin typeface="Verdana"/>
              <a:cs typeface="Verdana"/>
            </a:endParaRPr>
          </a:p>
          <a:p>
            <a:pPr>
              <a:spcBef>
                <a:spcPts val="60"/>
              </a:spcBef>
            </a:pPr>
            <a:endParaRPr sz="2533">
              <a:latin typeface="Verdana"/>
              <a:cs typeface="Verdana"/>
            </a:endParaRPr>
          </a:p>
          <a:p>
            <a:pPr marL="762828">
              <a:tabLst>
                <a:tab pos="1711917" algn="l"/>
                <a:tab pos="2848962" algn="l"/>
                <a:tab pos="3985160" algn="l"/>
                <a:tab pos="5122205" algn="l"/>
              </a:tabLst>
            </a:pPr>
            <a:r>
              <a:rPr sz="2667" spc="-67" dirty="0">
                <a:latin typeface="Cambria Math"/>
                <a:cs typeface="Cambria Math"/>
              </a:rPr>
              <a:t>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33" dirty="0">
                <a:latin typeface="Cambria Math"/>
                <a:cs typeface="Cambria Math"/>
              </a:rPr>
              <a:t>100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33" dirty="0">
                <a:latin typeface="Cambria Math"/>
                <a:cs typeface="Cambria Math"/>
              </a:rPr>
              <a:t>200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33" dirty="0">
                <a:latin typeface="Cambria Math"/>
                <a:cs typeface="Cambria Math"/>
              </a:rPr>
              <a:t>300</a:t>
            </a:r>
            <a:r>
              <a:rPr sz="2667" dirty="0">
                <a:latin typeface="Cambria Math"/>
                <a:cs typeface="Cambria Math"/>
              </a:rPr>
              <a:t>	</a:t>
            </a:r>
            <a:r>
              <a:rPr sz="2667" spc="-33" dirty="0">
                <a:latin typeface="Cambria Math"/>
                <a:cs typeface="Cambria Math"/>
              </a:rPr>
              <a:t>400</a:t>
            </a:r>
            <a:endParaRPr sz="2667">
              <a:latin typeface="Cambria Math"/>
              <a:cs typeface="Cambria Math"/>
            </a:endParaRPr>
          </a:p>
          <a:p>
            <a:pPr marL="2233451">
              <a:spcBef>
                <a:spcPts val="747"/>
              </a:spcBef>
              <a:tabLst>
                <a:tab pos="4927477" algn="l"/>
              </a:tabLst>
            </a:pPr>
            <a:r>
              <a:rPr sz="3600" baseline="1543" dirty="0">
                <a:latin typeface="Verdana"/>
                <a:cs typeface="Verdana"/>
              </a:rPr>
              <a:t>#</a:t>
            </a:r>
            <a:r>
              <a:rPr sz="3600" spc="-20" baseline="1543" dirty="0">
                <a:latin typeface="Verdana"/>
                <a:cs typeface="Verdana"/>
              </a:rPr>
              <a:t> </a:t>
            </a:r>
            <a:r>
              <a:rPr sz="3600" spc="-20" baseline="154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r>
              <a:rPr sz="3600" baseline="1543" dirty="0">
                <a:solidFill>
                  <a:srgbClr val="FF9300"/>
                </a:solidFill>
                <a:latin typeface="Verdana"/>
                <a:cs typeface="Verdana"/>
              </a:rPr>
              <a:t>	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𝑤,</a:t>
            </a:r>
            <a:r>
              <a:rPr sz="2667" spc="-120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  <a:p>
            <a:pPr marL="170176">
              <a:spcBef>
                <a:spcPts val="1187"/>
              </a:spcBef>
            </a:pPr>
            <a:r>
              <a:rPr sz="2067" dirty="0">
                <a:latin typeface="Verdana"/>
                <a:cs typeface="Verdana"/>
              </a:rPr>
              <a:t>#</a:t>
            </a:r>
            <a:r>
              <a:rPr sz="2067" spc="14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iterations</a:t>
            </a:r>
            <a:r>
              <a:rPr sz="2067" spc="17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needed</a:t>
            </a:r>
            <a:r>
              <a:rPr sz="2067" spc="160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varies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99098" y="3902117"/>
            <a:ext cx="212513" cy="64347"/>
          </a:xfrm>
          <a:custGeom>
            <a:avLst/>
            <a:gdLst/>
            <a:ahLst/>
            <a:cxnLst/>
            <a:rect l="l" t="t" r="r" b="b"/>
            <a:pathLst>
              <a:path w="159384" h="48260">
                <a:moveTo>
                  <a:pt x="134874" y="0"/>
                </a:moveTo>
                <a:lnTo>
                  <a:pt x="129667" y="5842"/>
                </a:lnTo>
                <a:lnTo>
                  <a:pt x="145287" y="19431"/>
                </a:lnTo>
                <a:lnTo>
                  <a:pt x="0" y="19431"/>
                </a:lnTo>
                <a:lnTo>
                  <a:pt x="0" y="28575"/>
                </a:lnTo>
                <a:lnTo>
                  <a:pt x="145287" y="28575"/>
                </a:lnTo>
                <a:lnTo>
                  <a:pt x="129667" y="42163"/>
                </a:lnTo>
                <a:lnTo>
                  <a:pt x="134874" y="48006"/>
                </a:lnTo>
                <a:lnTo>
                  <a:pt x="159384" y="26924"/>
                </a:lnTo>
                <a:lnTo>
                  <a:pt x="159384" y="21209"/>
                </a:lnTo>
                <a:lnTo>
                  <a:pt x="134874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grpSp>
        <p:nvGrpSpPr>
          <p:cNvPr id="25" name="object 25"/>
          <p:cNvGrpSpPr/>
          <p:nvPr/>
        </p:nvGrpSpPr>
        <p:grpSpPr>
          <a:xfrm>
            <a:off x="8187437" y="2794169"/>
            <a:ext cx="623145" cy="256540"/>
            <a:chOff x="6140577" y="2095626"/>
            <a:chExt cx="467359" cy="192405"/>
          </a:xfrm>
        </p:grpSpPr>
        <p:sp>
          <p:nvSpPr>
            <p:cNvPr id="26" name="object 26"/>
            <p:cNvSpPr/>
            <p:nvPr/>
          </p:nvSpPr>
          <p:spPr>
            <a:xfrm>
              <a:off x="6140577" y="2102357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59" h="185419">
                  <a:moveTo>
                    <a:pt x="407924" y="0"/>
                  </a:moveTo>
                  <a:lnTo>
                    <a:pt x="405256" y="7493"/>
                  </a:lnTo>
                  <a:lnTo>
                    <a:pt x="416020" y="12186"/>
                  </a:lnTo>
                  <a:lnTo>
                    <a:pt x="425259" y="18653"/>
                  </a:lnTo>
                  <a:lnTo>
                    <a:pt x="447389" y="61515"/>
                  </a:lnTo>
                  <a:lnTo>
                    <a:pt x="450088" y="91693"/>
                  </a:lnTo>
                  <a:lnTo>
                    <a:pt x="449399" y="108077"/>
                  </a:lnTo>
                  <a:lnTo>
                    <a:pt x="439166" y="148081"/>
                  </a:lnTo>
                  <a:lnTo>
                    <a:pt x="405638" y="177800"/>
                  </a:lnTo>
                  <a:lnTo>
                    <a:pt x="407924" y="185293"/>
                  </a:lnTo>
                  <a:lnTo>
                    <a:pt x="443285" y="164290"/>
                  </a:lnTo>
                  <a:lnTo>
                    <a:pt x="463168" y="125476"/>
                  </a:lnTo>
                  <a:lnTo>
                    <a:pt x="466978" y="92710"/>
                  </a:lnTo>
                  <a:lnTo>
                    <a:pt x="466026" y="75731"/>
                  </a:lnTo>
                  <a:lnTo>
                    <a:pt x="451739" y="32512"/>
                  </a:lnTo>
                  <a:lnTo>
                    <a:pt x="421378" y="4883"/>
                  </a:lnTo>
                  <a:lnTo>
                    <a:pt x="407924" y="0"/>
                  </a:lnTo>
                  <a:close/>
                </a:path>
                <a:path w="467359" h="185419">
                  <a:moveTo>
                    <a:pt x="59182" y="0"/>
                  </a:moveTo>
                  <a:lnTo>
                    <a:pt x="23820" y="21127"/>
                  </a:lnTo>
                  <a:lnTo>
                    <a:pt x="3873" y="60039"/>
                  </a:lnTo>
                  <a:lnTo>
                    <a:pt x="0" y="92710"/>
                  </a:lnTo>
                  <a:lnTo>
                    <a:pt x="952" y="109759"/>
                  </a:lnTo>
                  <a:lnTo>
                    <a:pt x="15239" y="152908"/>
                  </a:lnTo>
                  <a:lnTo>
                    <a:pt x="45708" y="180482"/>
                  </a:lnTo>
                  <a:lnTo>
                    <a:pt x="59182" y="185293"/>
                  </a:lnTo>
                  <a:lnTo>
                    <a:pt x="61468" y="177800"/>
                  </a:lnTo>
                  <a:lnTo>
                    <a:pt x="50942" y="173085"/>
                  </a:lnTo>
                  <a:lnTo>
                    <a:pt x="41846" y="166560"/>
                  </a:lnTo>
                  <a:lnTo>
                    <a:pt x="19716" y="122935"/>
                  </a:lnTo>
                  <a:lnTo>
                    <a:pt x="17018" y="91693"/>
                  </a:lnTo>
                  <a:lnTo>
                    <a:pt x="17688" y="75908"/>
                  </a:lnTo>
                  <a:lnTo>
                    <a:pt x="27939" y="36956"/>
                  </a:lnTo>
                  <a:lnTo>
                    <a:pt x="61849" y="7493"/>
                  </a:lnTo>
                  <a:lnTo>
                    <a:pt x="591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6208776" y="2095626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5" h="48260">
                  <a:moveTo>
                    <a:pt x="134874" y="0"/>
                  </a:moveTo>
                  <a:lnTo>
                    <a:pt x="129666" y="5842"/>
                  </a:lnTo>
                  <a:lnTo>
                    <a:pt x="145287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45287" y="28575"/>
                  </a:lnTo>
                  <a:lnTo>
                    <a:pt x="129666" y="42164"/>
                  </a:lnTo>
                  <a:lnTo>
                    <a:pt x="134874" y="48006"/>
                  </a:lnTo>
                  <a:lnTo>
                    <a:pt x="159385" y="26797"/>
                  </a:lnTo>
                  <a:lnTo>
                    <a:pt x="159385" y="21209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685194" y="1463463"/>
            <a:ext cx="3939540" cy="160898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67732" marR="57572">
              <a:lnSpc>
                <a:spcPct val="130500"/>
              </a:lnSpc>
              <a:spcBef>
                <a:spcPts val="127"/>
              </a:spcBef>
              <a:tabLst>
                <a:tab pos="867812" algn="l"/>
              </a:tabLst>
            </a:pPr>
            <a:r>
              <a:rPr sz="2067" dirty="0">
                <a:latin typeface="Verdana"/>
                <a:cs typeface="Verdana"/>
              </a:rPr>
              <a:t>Automatic</a:t>
            </a:r>
            <a:r>
              <a:rPr sz="2067" spc="33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convergence</a:t>
            </a:r>
            <a:r>
              <a:rPr sz="2067" spc="280" dirty="0">
                <a:latin typeface="Verdana"/>
                <a:cs typeface="Verdana"/>
              </a:rPr>
              <a:t> </a:t>
            </a:r>
            <a:r>
              <a:rPr sz="2067" spc="-27" dirty="0">
                <a:latin typeface="Verdana"/>
                <a:cs typeface="Verdana"/>
              </a:rPr>
              <a:t>test </a:t>
            </a:r>
            <a:r>
              <a:rPr sz="2067" dirty="0">
                <a:latin typeface="Verdana"/>
                <a:cs typeface="Verdana"/>
              </a:rPr>
              <a:t>Let</a:t>
            </a:r>
            <a:r>
              <a:rPr sz="2067" spc="40" dirty="0"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𝜀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“epsilon”</a:t>
            </a:r>
            <a:r>
              <a:rPr sz="2067" spc="9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be</a:t>
            </a:r>
            <a:r>
              <a:rPr sz="2067" spc="233" dirty="0">
                <a:latin typeface="Verdana"/>
                <a:cs typeface="Verdana"/>
              </a:rPr>
              <a:t> </a:t>
            </a:r>
            <a:r>
              <a:rPr sz="2067" spc="-27" dirty="0">
                <a:solidFill>
                  <a:srgbClr val="0096FF"/>
                </a:solidFill>
                <a:latin typeface="Cambria Math"/>
                <a:cs typeface="Cambria Math"/>
              </a:rPr>
              <a:t>10</a:t>
            </a:r>
            <a:r>
              <a:rPr sz="2200" spc="-40" baseline="30303" dirty="0">
                <a:solidFill>
                  <a:srgbClr val="0096FF"/>
                </a:solidFill>
                <a:latin typeface="Cambria Math"/>
                <a:cs typeface="Cambria Math"/>
              </a:rPr>
              <a:t>−3</a:t>
            </a:r>
            <a:r>
              <a:rPr sz="2067" spc="-27" dirty="0">
                <a:latin typeface="Verdana"/>
                <a:cs typeface="Verdana"/>
              </a:rPr>
              <a:t>.</a:t>
            </a:r>
            <a:endParaRPr sz="2067">
              <a:latin typeface="Verdana"/>
              <a:cs typeface="Verdana"/>
            </a:endParaRPr>
          </a:p>
          <a:p>
            <a:pPr>
              <a:spcBef>
                <a:spcPts val="20"/>
              </a:spcBef>
            </a:pPr>
            <a:endParaRPr sz="2867">
              <a:latin typeface="Verdana"/>
              <a:cs typeface="Verdana"/>
            </a:endParaRPr>
          </a:p>
          <a:p>
            <a:pPr marL="67732">
              <a:tabLst>
                <a:tab pos="1262348" algn="l"/>
              </a:tabLst>
            </a:pPr>
            <a:r>
              <a:rPr sz="2067" dirty="0">
                <a:latin typeface="Verdana"/>
                <a:cs typeface="Verdana"/>
              </a:rPr>
              <a:t>If</a:t>
            </a:r>
            <a:r>
              <a:rPr sz="2067" spc="100" dirty="0">
                <a:latin typeface="Verdana"/>
                <a:cs typeface="Verdana"/>
              </a:rPr>
              <a:t> </a:t>
            </a: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00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10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decreases</a:t>
            </a:r>
            <a:r>
              <a:rPr sz="2067" spc="16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by</a:t>
            </a:r>
            <a:r>
              <a:rPr sz="2067" spc="10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≤</a:t>
            </a:r>
            <a:r>
              <a:rPr sz="2067" spc="167" dirty="0"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𝜀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35994" y="3056551"/>
            <a:ext cx="219032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in</a:t>
            </a:r>
            <a:r>
              <a:rPr sz="2067" spc="6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one</a:t>
            </a:r>
            <a:r>
              <a:rPr sz="2067" spc="53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iteration,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35994" y="3233505"/>
            <a:ext cx="3140287" cy="160052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9633" marR="6773" indent="-12700">
              <a:lnSpc>
                <a:spcPct val="146500"/>
              </a:lnSpc>
              <a:spcBef>
                <a:spcPts val="127"/>
              </a:spcBef>
            </a:pPr>
            <a:r>
              <a:rPr sz="2067" dirty="0">
                <a:latin typeface="Verdana"/>
                <a:cs typeface="Verdana"/>
              </a:rPr>
              <a:t>declare</a:t>
            </a:r>
            <a:r>
              <a:rPr sz="2067" spc="187" dirty="0"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C00000"/>
                </a:solidFill>
                <a:latin typeface="Verdana"/>
                <a:cs typeface="Verdana"/>
              </a:rPr>
              <a:t>convergence</a:t>
            </a:r>
            <a:r>
              <a:rPr sz="2067" spc="-13" dirty="0">
                <a:latin typeface="Verdana"/>
                <a:cs typeface="Verdana"/>
              </a:rPr>
              <a:t>. </a:t>
            </a:r>
            <a:r>
              <a:rPr sz="2067" dirty="0">
                <a:latin typeface="Verdana"/>
                <a:cs typeface="Verdana"/>
              </a:rPr>
              <a:t>(found</a:t>
            </a:r>
            <a:r>
              <a:rPr sz="2067" spc="23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parameters</a:t>
            </a:r>
            <a:r>
              <a:rPr sz="2067" spc="193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5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  <a:p>
            <a:pPr marL="29633">
              <a:spcBef>
                <a:spcPts val="120"/>
              </a:spcBef>
            </a:pPr>
            <a:r>
              <a:rPr sz="2067" dirty="0">
                <a:latin typeface="Verdana"/>
                <a:cs typeface="Verdana"/>
              </a:rPr>
              <a:t>to</a:t>
            </a:r>
            <a:r>
              <a:rPr sz="2067" spc="13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get</a:t>
            </a:r>
            <a:r>
              <a:rPr sz="2067" spc="8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close</a:t>
            </a:r>
            <a:r>
              <a:rPr sz="2067" spc="60" dirty="0">
                <a:latin typeface="Verdana"/>
                <a:cs typeface="Verdana"/>
              </a:rPr>
              <a:t> </a:t>
            </a:r>
            <a:r>
              <a:rPr sz="2067" spc="-33" dirty="0">
                <a:latin typeface="Verdana"/>
                <a:cs typeface="Verdana"/>
              </a:rPr>
              <a:t>to</a:t>
            </a:r>
            <a:endParaRPr sz="2067">
              <a:latin typeface="Verdana"/>
              <a:cs typeface="Verdana"/>
            </a:endParaRPr>
          </a:p>
          <a:p>
            <a:pPr marL="29633">
              <a:spcBef>
                <a:spcPts val="27"/>
              </a:spcBef>
            </a:pPr>
            <a:r>
              <a:rPr sz="2067" dirty="0">
                <a:latin typeface="Verdana"/>
                <a:cs typeface="Verdana"/>
              </a:rPr>
              <a:t>global</a:t>
            </a:r>
            <a:r>
              <a:rPr sz="2067" spc="180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minimum)</a:t>
            </a:r>
            <a:endParaRPr sz="2067">
              <a:latin typeface="Verdana"/>
              <a:cs typeface="Verdan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701" y="1816101"/>
            <a:ext cx="241300" cy="2413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80992" y="5717455"/>
            <a:ext cx="404875" cy="26209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7611" y="5747748"/>
            <a:ext cx="657923" cy="26756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76494" y="5733627"/>
            <a:ext cx="1059023" cy="25166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14656" y="2330027"/>
            <a:ext cx="905632" cy="22047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23001" y="4064001"/>
            <a:ext cx="241300" cy="2413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81907" y="3694176"/>
            <a:ext cx="2913861" cy="5841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97601" y="4775201"/>
            <a:ext cx="241300" cy="241300"/>
          </a:xfrm>
          <a:prstGeom prst="rect">
            <a:avLst/>
          </a:prstGeom>
        </p:spPr>
      </p:pic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5384800" y="8550522"/>
            <a:ext cx="5486400" cy="336054"/>
          </a:xfrm>
          <a:prstGeom prst="rect">
            <a:avLst/>
          </a:prstGeom>
        </p:spPr>
        <p:txBody>
          <a:bodyPr spcFirstLastPara="1" vert="horz" wrap="square" lIns="0" tIns="22860" rIns="0" bIns="0" rtlCol="0" anchor="ctr" anchorCtr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024913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4130886" y="3926597"/>
            <a:ext cx="7441353" cy="1977538"/>
          </a:xfrm>
          <a:prstGeom prst="rect">
            <a:avLst/>
          </a:prstGeom>
        </p:spPr>
        <p:txBody>
          <a:bodyPr vert="horz" wrap="square" lIns="0" tIns="80083" rIns="0" bIns="0" rtlCol="0">
            <a:spAutoFit/>
          </a:bodyPr>
          <a:lstStyle/>
          <a:p>
            <a:pPr marL="1351246" marR="6773" indent="139697">
              <a:lnSpc>
                <a:spcPct val="117300"/>
              </a:lnSpc>
              <a:spcBef>
                <a:spcPts val="120"/>
              </a:spcBef>
            </a:pPr>
            <a:r>
              <a:rPr sz="5267" dirty="0">
                <a:latin typeface="Verdana"/>
                <a:cs typeface="Verdana"/>
              </a:rPr>
              <a:t>Choosing</a:t>
            </a:r>
            <a:r>
              <a:rPr sz="5267" spc="107" dirty="0">
                <a:latin typeface="Verdana"/>
                <a:cs typeface="Verdana"/>
              </a:rPr>
              <a:t> </a:t>
            </a:r>
            <a:r>
              <a:rPr sz="5267" spc="-33" dirty="0">
                <a:latin typeface="Verdana"/>
                <a:cs typeface="Verdana"/>
              </a:rPr>
              <a:t>the </a:t>
            </a:r>
            <a:r>
              <a:rPr sz="5267" dirty="0">
                <a:latin typeface="Verdana"/>
                <a:cs typeface="Verdana"/>
              </a:rPr>
              <a:t>Learning</a:t>
            </a:r>
            <a:r>
              <a:rPr sz="5267" spc="147" dirty="0">
                <a:latin typeface="Verdana"/>
                <a:cs typeface="Verdana"/>
              </a:rPr>
              <a:t> </a:t>
            </a:r>
            <a:r>
              <a:rPr sz="5267" spc="-27" dirty="0">
                <a:latin typeface="Verdana"/>
                <a:cs typeface="Verdana"/>
              </a:rPr>
              <a:t>Rate</a:t>
            </a:r>
            <a:endParaRPr sz="5267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6314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9277" y="5729393"/>
            <a:ext cx="170010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067" dirty="0">
                <a:solidFill>
                  <a:srgbClr val="0096FF"/>
                </a:solidFill>
              </a:rPr>
              <a:t>parameter</a:t>
            </a:r>
            <a:r>
              <a:rPr sz="2067" spc="220" dirty="0">
                <a:solidFill>
                  <a:srgbClr val="0096FF"/>
                </a:solidFill>
              </a:rPr>
              <a:t> </a:t>
            </a:r>
            <a:r>
              <a:rPr sz="20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spc="-49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sz="2200" baseline="-15151">
              <a:latin typeface="Cambria Math"/>
              <a:cs typeface="Cambria Math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5030" y="3632201"/>
            <a:ext cx="4122420" cy="2354580"/>
            <a:chOff x="138772" y="2724150"/>
            <a:chExt cx="3091815" cy="1765935"/>
          </a:xfrm>
        </p:grpSpPr>
        <p:sp>
          <p:nvSpPr>
            <p:cNvPr id="4" name="object 4"/>
            <p:cNvSpPr/>
            <p:nvPr/>
          </p:nvSpPr>
          <p:spPr>
            <a:xfrm>
              <a:off x="138772" y="2724149"/>
              <a:ext cx="3091815" cy="1765935"/>
            </a:xfrm>
            <a:custGeom>
              <a:avLst/>
              <a:gdLst/>
              <a:ahLst/>
              <a:cxnLst/>
              <a:rect l="l" t="t" r="r" b="b"/>
              <a:pathLst>
                <a:path w="3091815" h="1765935">
                  <a:moveTo>
                    <a:pt x="61722" y="732536"/>
                  </a:moveTo>
                  <a:lnTo>
                    <a:pt x="59093" y="725043"/>
                  </a:lnTo>
                  <a:lnTo>
                    <a:pt x="45643" y="729932"/>
                  </a:lnTo>
                  <a:lnTo>
                    <a:pt x="33870" y="736968"/>
                  </a:lnTo>
                  <a:lnTo>
                    <a:pt x="8585" y="770686"/>
                  </a:lnTo>
                  <a:lnTo>
                    <a:pt x="0" y="817753"/>
                  </a:lnTo>
                  <a:lnTo>
                    <a:pt x="952" y="834809"/>
                  </a:lnTo>
                  <a:lnTo>
                    <a:pt x="15240" y="877951"/>
                  </a:lnTo>
                  <a:lnTo>
                    <a:pt x="45605" y="905535"/>
                  </a:lnTo>
                  <a:lnTo>
                    <a:pt x="59093" y="910336"/>
                  </a:lnTo>
                  <a:lnTo>
                    <a:pt x="61429" y="902843"/>
                  </a:lnTo>
                  <a:lnTo>
                    <a:pt x="50863" y="898156"/>
                  </a:lnTo>
                  <a:lnTo>
                    <a:pt x="41757" y="891654"/>
                  </a:lnTo>
                  <a:lnTo>
                    <a:pt x="19634" y="847979"/>
                  </a:lnTo>
                  <a:lnTo>
                    <a:pt x="16891" y="816737"/>
                  </a:lnTo>
                  <a:lnTo>
                    <a:pt x="17576" y="800963"/>
                  </a:lnTo>
                  <a:lnTo>
                    <a:pt x="27876" y="762000"/>
                  </a:lnTo>
                  <a:lnTo>
                    <a:pt x="51028" y="737235"/>
                  </a:lnTo>
                  <a:lnTo>
                    <a:pt x="61722" y="732536"/>
                  </a:lnTo>
                  <a:close/>
                </a:path>
                <a:path w="3091815" h="1765935">
                  <a:moveTo>
                    <a:pt x="466953" y="817753"/>
                  </a:moveTo>
                  <a:lnTo>
                    <a:pt x="458355" y="770686"/>
                  </a:lnTo>
                  <a:lnTo>
                    <a:pt x="433070" y="736968"/>
                  </a:lnTo>
                  <a:lnTo>
                    <a:pt x="407860" y="725043"/>
                  </a:lnTo>
                  <a:lnTo>
                    <a:pt x="405231" y="732536"/>
                  </a:lnTo>
                  <a:lnTo>
                    <a:pt x="415950" y="737235"/>
                  </a:lnTo>
                  <a:lnTo>
                    <a:pt x="425170" y="743699"/>
                  </a:lnTo>
                  <a:lnTo>
                    <a:pt x="447319" y="786561"/>
                  </a:lnTo>
                  <a:lnTo>
                    <a:pt x="450062" y="816737"/>
                  </a:lnTo>
                  <a:lnTo>
                    <a:pt x="449364" y="833132"/>
                  </a:lnTo>
                  <a:lnTo>
                    <a:pt x="439064" y="873125"/>
                  </a:lnTo>
                  <a:lnTo>
                    <a:pt x="405523" y="902843"/>
                  </a:lnTo>
                  <a:lnTo>
                    <a:pt x="407860" y="910336"/>
                  </a:lnTo>
                  <a:lnTo>
                    <a:pt x="443255" y="889342"/>
                  </a:lnTo>
                  <a:lnTo>
                    <a:pt x="463130" y="850519"/>
                  </a:lnTo>
                  <a:lnTo>
                    <a:pt x="466001" y="834809"/>
                  </a:lnTo>
                  <a:lnTo>
                    <a:pt x="466953" y="817753"/>
                  </a:lnTo>
                  <a:close/>
                </a:path>
                <a:path w="3091815" h="1765935">
                  <a:moveTo>
                    <a:pt x="3091218" y="1533525"/>
                  </a:moveTo>
                  <a:lnTo>
                    <a:pt x="3068358" y="1514475"/>
                  </a:lnTo>
                  <a:lnTo>
                    <a:pt x="2959392" y="1423644"/>
                  </a:lnTo>
                  <a:lnTo>
                    <a:pt x="2952775" y="1420050"/>
                  </a:lnTo>
                  <a:lnTo>
                    <a:pt x="2928226" y="1440002"/>
                  </a:lnTo>
                  <a:lnTo>
                    <a:pt x="2930245" y="1447012"/>
                  </a:lnTo>
                  <a:lnTo>
                    <a:pt x="2935008" y="1452905"/>
                  </a:lnTo>
                  <a:lnTo>
                    <a:pt x="3008884" y="1514475"/>
                  </a:lnTo>
                  <a:lnTo>
                    <a:pt x="537502" y="1514475"/>
                  </a:lnTo>
                  <a:lnTo>
                    <a:pt x="537502" y="82334"/>
                  </a:lnTo>
                  <a:lnTo>
                    <a:pt x="599071" y="156210"/>
                  </a:lnTo>
                  <a:lnTo>
                    <a:pt x="604964" y="160972"/>
                  </a:lnTo>
                  <a:lnTo>
                    <a:pt x="611974" y="162991"/>
                  </a:lnTo>
                  <a:lnTo>
                    <a:pt x="619239" y="162229"/>
                  </a:lnTo>
                  <a:lnTo>
                    <a:pt x="625894" y="158623"/>
                  </a:lnTo>
                  <a:lnTo>
                    <a:pt x="630631" y="152742"/>
                  </a:lnTo>
                  <a:lnTo>
                    <a:pt x="632675" y="145757"/>
                  </a:lnTo>
                  <a:lnTo>
                    <a:pt x="631926" y="138506"/>
                  </a:lnTo>
                  <a:lnTo>
                    <a:pt x="628332" y="131826"/>
                  </a:lnTo>
                  <a:lnTo>
                    <a:pt x="543217" y="29718"/>
                  </a:lnTo>
                  <a:lnTo>
                    <a:pt x="518452" y="0"/>
                  </a:lnTo>
                  <a:lnTo>
                    <a:pt x="408571" y="131826"/>
                  </a:lnTo>
                  <a:lnTo>
                    <a:pt x="404964" y="138506"/>
                  </a:lnTo>
                  <a:lnTo>
                    <a:pt x="404228" y="145757"/>
                  </a:lnTo>
                  <a:lnTo>
                    <a:pt x="406260" y="152742"/>
                  </a:lnTo>
                  <a:lnTo>
                    <a:pt x="411010" y="158623"/>
                  </a:lnTo>
                  <a:lnTo>
                    <a:pt x="417652" y="162229"/>
                  </a:lnTo>
                  <a:lnTo>
                    <a:pt x="424916" y="162991"/>
                  </a:lnTo>
                  <a:lnTo>
                    <a:pt x="431927" y="160972"/>
                  </a:lnTo>
                  <a:lnTo>
                    <a:pt x="437832" y="156210"/>
                  </a:lnTo>
                  <a:lnTo>
                    <a:pt x="499402" y="82334"/>
                  </a:lnTo>
                  <a:lnTo>
                    <a:pt x="499402" y="1514475"/>
                  </a:lnTo>
                  <a:lnTo>
                    <a:pt x="289852" y="1514475"/>
                  </a:lnTo>
                  <a:lnTo>
                    <a:pt x="289852" y="1552575"/>
                  </a:lnTo>
                  <a:lnTo>
                    <a:pt x="499402" y="1552575"/>
                  </a:lnTo>
                  <a:lnTo>
                    <a:pt x="499402" y="1765719"/>
                  </a:lnTo>
                  <a:lnTo>
                    <a:pt x="537502" y="1765719"/>
                  </a:lnTo>
                  <a:lnTo>
                    <a:pt x="537502" y="1552575"/>
                  </a:lnTo>
                  <a:lnTo>
                    <a:pt x="3008884" y="1552575"/>
                  </a:lnTo>
                  <a:lnTo>
                    <a:pt x="2935008" y="1614144"/>
                  </a:lnTo>
                  <a:lnTo>
                    <a:pt x="2930245" y="1620050"/>
                  </a:lnTo>
                  <a:lnTo>
                    <a:pt x="2928226" y="1627060"/>
                  </a:lnTo>
                  <a:lnTo>
                    <a:pt x="2928988" y="1634324"/>
                  </a:lnTo>
                  <a:lnTo>
                    <a:pt x="2932595" y="1640967"/>
                  </a:lnTo>
                  <a:lnTo>
                    <a:pt x="2938488" y="1645716"/>
                  </a:lnTo>
                  <a:lnTo>
                    <a:pt x="2945511" y="1647748"/>
                  </a:lnTo>
                  <a:lnTo>
                    <a:pt x="2952775" y="1647012"/>
                  </a:lnTo>
                  <a:lnTo>
                    <a:pt x="2959392" y="1643405"/>
                  </a:lnTo>
                  <a:lnTo>
                    <a:pt x="3068358" y="1552575"/>
                  </a:lnTo>
                  <a:lnTo>
                    <a:pt x="3091218" y="15335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216446" y="3442462"/>
              <a:ext cx="140335" cy="48260"/>
            </a:xfrm>
            <a:custGeom>
              <a:avLst/>
              <a:gdLst/>
              <a:ahLst/>
              <a:cxnLst/>
              <a:rect l="l" t="t" r="r" b="b"/>
              <a:pathLst>
                <a:path w="140335" h="48260">
                  <a:moveTo>
                    <a:pt x="115798" y="0"/>
                  </a:moveTo>
                  <a:lnTo>
                    <a:pt x="110617" y="5842"/>
                  </a:lnTo>
                  <a:lnTo>
                    <a:pt x="126250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26250" y="28575"/>
                  </a:lnTo>
                  <a:lnTo>
                    <a:pt x="110617" y="42163"/>
                  </a:lnTo>
                  <a:lnTo>
                    <a:pt x="115798" y="48006"/>
                  </a:lnTo>
                  <a:lnTo>
                    <a:pt x="140309" y="26796"/>
                  </a:lnTo>
                  <a:lnTo>
                    <a:pt x="140309" y="21208"/>
                  </a:lnTo>
                  <a:lnTo>
                    <a:pt x="11579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479" y="4524671"/>
            <a:ext cx="71204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5" dirty="0">
                <a:latin typeface="Cambria Math"/>
                <a:cs typeface="Cambria Math"/>
              </a:rPr>
              <a:t> </a:t>
            </a:r>
            <a:r>
              <a:rPr sz="2067" spc="8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67" spc="80" dirty="0">
                <a:latin typeface="Cambria Math"/>
                <a:cs typeface="Cambria Math"/>
              </a:rPr>
              <a:t>,</a:t>
            </a:r>
            <a:r>
              <a:rPr sz="2067" spc="-180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5892" y="76919"/>
            <a:ext cx="6683587" cy="457455"/>
          </a:xfrm>
          <a:prstGeom prst="rect">
            <a:avLst/>
          </a:prstGeom>
        </p:spPr>
        <p:txBody>
          <a:bodyPr spcFirstLastPara="1" vert="horz" wrap="square" lIns="0" tIns="21167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67"/>
              </a:spcBef>
            </a:pPr>
            <a:r>
              <a:rPr sz="2667" dirty="0"/>
              <a:t>Identify</a:t>
            </a:r>
            <a:r>
              <a:rPr sz="2667" spc="-53" dirty="0"/>
              <a:t> </a:t>
            </a:r>
            <a:r>
              <a:rPr sz="2667" dirty="0"/>
              <a:t>problem</a:t>
            </a:r>
            <a:r>
              <a:rPr sz="2667" spc="-93" dirty="0"/>
              <a:t> </a:t>
            </a:r>
            <a:r>
              <a:rPr sz="2667" dirty="0"/>
              <a:t>with</a:t>
            </a:r>
            <a:r>
              <a:rPr sz="2667" spc="40" dirty="0"/>
              <a:t> </a:t>
            </a:r>
            <a:r>
              <a:rPr sz="2667" dirty="0"/>
              <a:t>gradient</a:t>
            </a:r>
            <a:r>
              <a:rPr sz="2667" spc="-120" dirty="0"/>
              <a:t> </a:t>
            </a:r>
            <a:r>
              <a:rPr sz="2667" spc="-13" dirty="0"/>
              <a:t>descent</a:t>
            </a:r>
            <a:endParaRPr sz="2667"/>
          </a:p>
        </p:txBody>
      </p:sp>
      <p:grpSp>
        <p:nvGrpSpPr>
          <p:cNvPr id="8" name="object 8"/>
          <p:cNvGrpSpPr/>
          <p:nvPr/>
        </p:nvGrpSpPr>
        <p:grpSpPr>
          <a:xfrm>
            <a:off x="8878993" y="3544994"/>
            <a:ext cx="623145" cy="256540"/>
            <a:chOff x="6659244" y="2658745"/>
            <a:chExt cx="467359" cy="192405"/>
          </a:xfrm>
        </p:grpSpPr>
        <p:sp>
          <p:nvSpPr>
            <p:cNvPr id="9" name="object 9"/>
            <p:cNvSpPr/>
            <p:nvPr/>
          </p:nvSpPr>
          <p:spPr>
            <a:xfrm>
              <a:off x="6659244" y="2665476"/>
              <a:ext cx="467359" cy="185420"/>
            </a:xfrm>
            <a:custGeom>
              <a:avLst/>
              <a:gdLst/>
              <a:ahLst/>
              <a:cxnLst/>
              <a:rect l="l" t="t" r="r" b="b"/>
              <a:pathLst>
                <a:path w="467359" h="185419">
                  <a:moveTo>
                    <a:pt x="407797" y="0"/>
                  </a:moveTo>
                  <a:lnTo>
                    <a:pt x="405256" y="7493"/>
                  </a:lnTo>
                  <a:lnTo>
                    <a:pt x="415946" y="12184"/>
                  </a:lnTo>
                  <a:lnTo>
                    <a:pt x="425148" y="18637"/>
                  </a:lnTo>
                  <a:lnTo>
                    <a:pt x="447325" y="61499"/>
                  </a:lnTo>
                  <a:lnTo>
                    <a:pt x="450087" y="91693"/>
                  </a:lnTo>
                  <a:lnTo>
                    <a:pt x="449397" y="108077"/>
                  </a:lnTo>
                  <a:lnTo>
                    <a:pt x="439038" y="148081"/>
                  </a:lnTo>
                  <a:lnTo>
                    <a:pt x="405510" y="177800"/>
                  </a:lnTo>
                  <a:lnTo>
                    <a:pt x="407797" y="185293"/>
                  </a:lnTo>
                  <a:lnTo>
                    <a:pt x="443283" y="164290"/>
                  </a:lnTo>
                  <a:lnTo>
                    <a:pt x="463168" y="125476"/>
                  </a:lnTo>
                  <a:lnTo>
                    <a:pt x="466978" y="92710"/>
                  </a:lnTo>
                  <a:lnTo>
                    <a:pt x="466006" y="75731"/>
                  </a:lnTo>
                  <a:lnTo>
                    <a:pt x="451611" y="32512"/>
                  </a:lnTo>
                  <a:lnTo>
                    <a:pt x="421251" y="4883"/>
                  </a:lnTo>
                  <a:lnTo>
                    <a:pt x="407797" y="0"/>
                  </a:lnTo>
                  <a:close/>
                </a:path>
                <a:path w="467359" h="185419">
                  <a:moveTo>
                    <a:pt x="59054" y="0"/>
                  </a:moveTo>
                  <a:lnTo>
                    <a:pt x="23693" y="21127"/>
                  </a:lnTo>
                  <a:lnTo>
                    <a:pt x="3810" y="60039"/>
                  </a:lnTo>
                  <a:lnTo>
                    <a:pt x="0" y="92710"/>
                  </a:lnTo>
                  <a:lnTo>
                    <a:pt x="952" y="109759"/>
                  </a:lnTo>
                  <a:lnTo>
                    <a:pt x="15239" y="152907"/>
                  </a:lnTo>
                  <a:lnTo>
                    <a:pt x="45600" y="180482"/>
                  </a:lnTo>
                  <a:lnTo>
                    <a:pt x="59054" y="185293"/>
                  </a:lnTo>
                  <a:lnTo>
                    <a:pt x="61468" y="177800"/>
                  </a:lnTo>
                  <a:lnTo>
                    <a:pt x="50869" y="173085"/>
                  </a:lnTo>
                  <a:lnTo>
                    <a:pt x="41735" y="166560"/>
                  </a:lnTo>
                  <a:lnTo>
                    <a:pt x="19637" y="122935"/>
                  </a:lnTo>
                  <a:lnTo>
                    <a:pt x="16890" y="91693"/>
                  </a:lnTo>
                  <a:lnTo>
                    <a:pt x="17579" y="75906"/>
                  </a:lnTo>
                  <a:lnTo>
                    <a:pt x="27812" y="36830"/>
                  </a:lnTo>
                  <a:lnTo>
                    <a:pt x="61722" y="7493"/>
                  </a:lnTo>
                  <a:lnTo>
                    <a:pt x="59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27316" y="2658745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4" h="48260">
                  <a:moveTo>
                    <a:pt x="134874" y="0"/>
                  </a:moveTo>
                  <a:lnTo>
                    <a:pt x="129666" y="5842"/>
                  </a:lnTo>
                  <a:lnTo>
                    <a:pt x="145287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45287" y="28575"/>
                  </a:lnTo>
                  <a:lnTo>
                    <a:pt x="129666" y="42163"/>
                  </a:lnTo>
                  <a:lnTo>
                    <a:pt x="134874" y="48006"/>
                  </a:lnTo>
                  <a:lnTo>
                    <a:pt x="159384" y="26797"/>
                  </a:lnTo>
                  <a:lnTo>
                    <a:pt x="159384" y="21209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733367" y="3146975"/>
            <a:ext cx="3195320" cy="994910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With</a:t>
            </a:r>
            <a:r>
              <a:rPr sz="2067" spc="7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a</a:t>
            </a:r>
            <a:r>
              <a:rPr sz="2067" spc="14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small</a:t>
            </a:r>
            <a:r>
              <a:rPr sz="2067" spc="13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enough</a:t>
            </a:r>
            <a:r>
              <a:rPr sz="2067" spc="240" dirty="0">
                <a:latin typeface="Verdana"/>
                <a:cs typeface="Verdana"/>
              </a:rPr>
              <a:t> </a:t>
            </a:r>
            <a:r>
              <a:rPr sz="2067" spc="-33" dirty="0">
                <a:solidFill>
                  <a:srgbClr val="FF0000"/>
                </a:solidFill>
                <a:latin typeface="Cambria Math"/>
                <a:cs typeface="Cambria Math"/>
              </a:rPr>
              <a:t>𝛼</a:t>
            </a:r>
            <a:r>
              <a:rPr sz="2067" spc="-33" dirty="0">
                <a:latin typeface="Verdana"/>
                <a:cs typeface="Verdana"/>
              </a:rPr>
              <a:t>,</a:t>
            </a:r>
            <a:endParaRPr sz="2067">
              <a:latin typeface="Verdana"/>
              <a:cs typeface="Verdana"/>
            </a:endParaRPr>
          </a:p>
          <a:p>
            <a:pPr marL="16933" marR="73657">
              <a:lnSpc>
                <a:spcPct val="101099"/>
              </a:lnSpc>
              <a:spcBef>
                <a:spcPts val="100"/>
              </a:spcBef>
              <a:tabLst>
                <a:tab pos="905911" algn="l"/>
              </a:tabLst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0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8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067" dirty="0">
                <a:latin typeface="Verdana"/>
                <a:cs typeface="Verdana"/>
              </a:rPr>
              <a:t>should</a:t>
            </a:r>
            <a:r>
              <a:rPr sz="2067" spc="213" dirty="0"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C00000"/>
                </a:solidFill>
                <a:latin typeface="Verdana"/>
                <a:cs typeface="Verdana"/>
              </a:rPr>
              <a:t>decrease </a:t>
            </a:r>
            <a:r>
              <a:rPr sz="2067" dirty="0">
                <a:latin typeface="Verdana"/>
                <a:cs typeface="Verdana"/>
              </a:rPr>
              <a:t>on</a:t>
            </a:r>
            <a:r>
              <a:rPr sz="2067" spc="10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every</a:t>
            </a:r>
            <a:r>
              <a:rPr sz="2067" spc="93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iteration</a:t>
            </a:r>
            <a:endParaRPr sz="2067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216" y="3812202"/>
            <a:ext cx="3404981" cy="177360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729053" y="3233335"/>
            <a:ext cx="1884680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Verdana"/>
                <a:cs typeface="Verdana"/>
              </a:rPr>
              <a:t>Use</a:t>
            </a:r>
            <a:r>
              <a:rPr sz="2067" spc="193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C00000"/>
                </a:solidFill>
                <a:latin typeface="Verdana"/>
                <a:cs typeface="Verdana"/>
              </a:rPr>
              <a:t>smaller</a:t>
            </a:r>
            <a:r>
              <a:rPr sz="2067" spc="16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33368" y="4431793"/>
            <a:ext cx="3163993" cy="133344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6933" marR="6773">
              <a:lnSpc>
                <a:spcPct val="103699"/>
              </a:lnSpc>
              <a:spcBef>
                <a:spcPts val="80"/>
              </a:spcBef>
            </a:pPr>
            <a:r>
              <a:rPr sz="2067" dirty="0">
                <a:latin typeface="Verdana"/>
                <a:cs typeface="Verdana"/>
              </a:rPr>
              <a:t>If</a:t>
            </a:r>
            <a:r>
              <a:rPr sz="2067" spc="127" dirty="0">
                <a:latin typeface="Verdana"/>
                <a:cs typeface="Verdana"/>
              </a:rPr>
              <a:t> </a:t>
            </a:r>
            <a:r>
              <a:rPr sz="2067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2067" spc="28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latin typeface="Verdana"/>
                <a:cs typeface="Verdana"/>
              </a:rPr>
              <a:t>is</a:t>
            </a:r>
            <a:r>
              <a:rPr sz="2067" spc="8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too</a:t>
            </a:r>
            <a:r>
              <a:rPr sz="2067" spc="93" dirty="0">
                <a:latin typeface="Verdana"/>
                <a:cs typeface="Verdana"/>
              </a:rPr>
              <a:t> </a:t>
            </a:r>
            <a:r>
              <a:rPr sz="2067" spc="-13" dirty="0">
                <a:latin typeface="Verdana"/>
                <a:cs typeface="Verdana"/>
              </a:rPr>
              <a:t>small, </a:t>
            </a:r>
            <a:r>
              <a:rPr sz="2067" dirty="0">
                <a:latin typeface="Verdana"/>
                <a:cs typeface="Verdana"/>
              </a:rPr>
              <a:t>gradient</a:t>
            </a:r>
            <a:r>
              <a:rPr sz="2067" spc="14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descent</a:t>
            </a:r>
            <a:r>
              <a:rPr sz="2067" spc="260" dirty="0">
                <a:latin typeface="Verdana"/>
                <a:cs typeface="Verdana"/>
              </a:rPr>
              <a:t> </a:t>
            </a:r>
            <a:r>
              <a:rPr sz="2067" spc="-27" dirty="0">
                <a:latin typeface="Verdana"/>
                <a:cs typeface="Verdana"/>
              </a:rPr>
              <a:t>takes </a:t>
            </a:r>
            <a:r>
              <a:rPr sz="2067" dirty="0">
                <a:latin typeface="Verdana"/>
                <a:cs typeface="Verdana"/>
              </a:rPr>
              <a:t>a</a:t>
            </a:r>
            <a:r>
              <a:rPr sz="2067" spc="6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lot</a:t>
            </a:r>
            <a:r>
              <a:rPr sz="2067" spc="9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more</a:t>
            </a:r>
            <a:r>
              <a:rPr sz="2067" spc="18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iterations</a:t>
            </a:r>
            <a:r>
              <a:rPr sz="2067" spc="133" dirty="0">
                <a:latin typeface="Verdana"/>
                <a:cs typeface="Verdana"/>
              </a:rPr>
              <a:t> </a:t>
            </a:r>
            <a:r>
              <a:rPr sz="2067" spc="-33" dirty="0">
                <a:latin typeface="Verdana"/>
                <a:cs typeface="Verdana"/>
              </a:rPr>
              <a:t>to </a:t>
            </a:r>
            <a:r>
              <a:rPr sz="2067" spc="-13" dirty="0">
                <a:solidFill>
                  <a:srgbClr val="C00000"/>
                </a:solidFill>
                <a:latin typeface="Verdana"/>
                <a:cs typeface="Verdana"/>
              </a:rPr>
              <a:t>converge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8885" y="3213101"/>
            <a:ext cx="1548553" cy="34032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067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2067" spc="293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latin typeface="Verdana"/>
                <a:cs typeface="Verdana"/>
              </a:rPr>
              <a:t>is</a:t>
            </a:r>
            <a:r>
              <a:rPr sz="2067" spc="10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too</a:t>
            </a:r>
            <a:r>
              <a:rPr sz="2067" spc="127" dirty="0">
                <a:latin typeface="Verdana"/>
                <a:cs typeface="Verdana"/>
              </a:rPr>
              <a:t> </a:t>
            </a:r>
            <a:r>
              <a:rPr sz="2067" spc="-33" dirty="0">
                <a:solidFill>
                  <a:srgbClr val="C00000"/>
                </a:solidFill>
                <a:latin typeface="Verdana"/>
                <a:cs typeface="Verdana"/>
              </a:rPr>
              <a:t>big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9271" y="5731087"/>
            <a:ext cx="170010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067" dirty="0">
                <a:solidFill>
                  <a:srgbClr val="0096FF"/>
                </a:solidFill>
              </a:rPr>
              <a:t>parameter</a:t>
            </a:r>
            <a:r>
              <a:rPr sz="2067" spc="220" dirty="0">
                <a:solidFill>
                  <a:srgbClr val="0096FF"/>
                </a:solidFill>
              </a:rPr>
              <a:t> </a:t>
            </a:r>
            <a:r>
              <a:rPr sz="2067" spc="-3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spc="-49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endParaRPr sz="2200" baseline="-15151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86920" y="3632201"/>
            <a:ext cx="4098713" cy="2356273"/>
            <a:chOff x="3290189" y="2724150"/>
            <a:chExt cx="3074035" cy="1767205"/>
          </a:xfrm>
        </p:grpSpPr>
        <p:sp>
          <p:nvSpPr>
            <p:cNvPr id="18" name="object 18"/>
            <p:cNvSpPr/>
            <p:nvPr/>
          </p:nvSpPr>
          <p:spPr>
            <a:xfrm>
              <a:off x="3290189" y="2724149"/>
              <a:ext cx="3074035" cy="1767205"/>
            </a:xfrm>
            <a:custGeom>
              <a:avLst/>
              <a:gdLst/>
              <a:ahLst/>
              <a:cxnLst/>
              <a:rect l="l" t="t" r="r" b="b"/>
              <a:pathLst>
                <a:path w="3074035" h="1767204">
                  <a:moveTo>
                    <a:pt x="61722" y="732536"/>
                  </a:moveTo>
                  <a:lnTo>
                    <a:pt x="59055" y="725043"/>
                  </a:lnTo>
                  <a:lnTo>
                    <a:pt x="45593" y="729932"/>
                  </a:lnTo>
                  <a:lnTo>
                    <a:pt x="33807" y="736968"/>
                  </a:lnTo>
                  <a:lnTo>
                    <a:pt x="8572" y="770686"/>
                  </a:lnTo>
                  <a:lnTo>
                    <a:pt x="0" y="817753"/>
                  </a:lnTo>
                  <a:lnTo>
                    <a:pt x="939" y="834809"/>
                  </a:lnTo>
                  <a:lnTo>
                    <a:pt x="15227" y="877951"/>
                  </a:lnTo>
                  <a:lnTo>
                    <a:pt x="45593" y="905535"/>
                  </a:lnTo>
                  <a:lnTo>
                    <a:pt x="59055" y="910336"/>
                  </a:lnTo>
                  <a:lnTo>
                    <a:pt x="61341" y="902843"/>
                  </a:lnTo>
                  <a:lnTo>
                    <a:pt x="50812" y="898156"/>
                  </a:lnTo>
                  <a:lnTo>
                    <a:pt x="41706" y="891654"/>
                  </a:lnTo>
                  <a:lnTo>
                    <a:pt x="19583" y="847979"/>
                  </a:lnTo>
                  <a:lnTo>
                    <a:pt x="16878" y="816737"/>
                  </a:lnTo>
                  <a:lnTo>
                    <a:pt x="17551" y="800963"/>
                  </a:lnTo>
                  <a:lnTo>
                    <a:pt x="27813" y="762000"/>
                  </a:lnTo>
                  <a:lnTo>
                    <a:pt x="51028" y="737235"/>
                  </a:lnTo>
                  <a:lnTo>
                    <a:pt x="61722" y="732536"/>
                  </a:lnTo>
                  <a:close/>
                </a:path>
                <a:path w="3074035" h="1767204">
                  <a:moveTo>
                    <a:pt x="466852" y="817753"/>
                  </a:moveTo>
                  <a:lnTo>
                    <a:pt x="458279" y="770686"/>
                  </a:lnTo>
                  <a:lnTo>
                    <a:pt x="433031" y="736968"/>
                  </a:lnTo>
                  <a:lnTo>
                    <a:pt x="407797" y="725043"/>
                  </a:lnTo>
                  <a:lnTo>
                    <a:pt x="405130" y="732536"/>
                  </a:lnTo>
                  <a:lnTo>
                    <a:pt x="415886" y="737235"/>
                  </a:lnTo>
                  <a:lnTo>
                    <a:pt x="425119" y="743699"/>
                  </a:lnTo>
                  <a:lnTo>
                    <a:pt x="447255" y="786561"/>
                  </a:lnTo>
                  <a:lnTo>
                    <a:pt x="449961" y="816737"/>
                  </a:lnTo>
                  <a:lnTo>
                    <a:pt x="449287" y="833132"/>
                  </a:lnTo>
                  <a:lnTo>
                    <a:pt x="439039" y="873125"/>
                  </a:lnTo>
                  <a:lnTo>
                    <a:pt x="405511" y="902843"/>
                  </a:lnTo>
                  <a:lnTo>
                    <a:pt x="407797" y="910336"/>
                  </a:lnTo>
                  <a:lnTo>
                    <a:pt x="443153" y="889342"/>
                  </a:lnTo>
                  <a:lnTo>
                    <a:pt x="463042" y="850519"/>
                  </a:lnTo>
                  <a:lnTo>
                    <a:pt x="465899" y="834809"/>
                  </a:lnTo>
                  <a:lnTo>
                    <a:pt x="466852" y="817753"/>
                  </a:lnTo>
                  <a:close/>
                </a:path>
                <a:path w="3074035" h="1767204">
                  <a:moveTo>
                    <a:pt x="3073527" y="1533525"/>
                  </a:moveTo>
                  <a:lnTo>
                    <a:pt x="3050667" y="1514475"/>
                  </a:lnTo>
                  <a:lnTo>
                    <a:pt x="2941701" y="1423644"/>
                  </a:lnTo>
                  <a:lnTo>
                    <a:pt x="2935084" y="1420050"/>
                  </a:lnTo>
                  <a:lnTo>
                    <a:pt x="2910535" y="1440002"/>
                  </a:lnTo>
                  <a:lnTo>
                    <a:pt x="2912554" y="1447012"/>
                  </a:lnTo>
                  <a:lnTo>
                    <a:pt x="2917317" y="1452905"/>
                  </a:lnTo>
                  <a:lnTo>
                    <a:pt x="2991193" y="1514475"/>
                  </a:lnTo>
                  <a:lnTo>
                    <a:pt x="519811" y="1514475"/>
                  </a:lnTo>
                  <a:lnTo>
                    <a:pt x="519811" y="82308"/>
                  </a:lnTo>
                  <a:lnTo>
                    <a:pt x="500761" y="59436"/>
                  </a:lnTo>
                  <a:lnTo>
                    <a:pt x="519811" y="82296"/>
                  </a:lnTo>
                  <a:lnTo>
                    <a:pt x="581406" y="156210"/>
                  </a:lnTo>
                  <a:lnTo>
                    <a:pt x="587286" y="160972"/>
                  </a:lnTo>
                  <a:lnTo>
                    <a:pt x="594271" y="162991"/>
                  </a:lnTo>
                  <a:lnTo>
                    <a:pt x="601522" y="162229"/>
                  </a:lnTo>
                  <a:lnTo>
                    <a:pt x="608203" y="158623"/>
                  </a:lnTo>
                  <a:lnTo>
                    <a:pt x="612952" y="152742"/>
                  </a:lnTo>
                  <a:lnTo>
                    <a:pt x="614972" y="145757"/>
                  </a:lnTo>
                  <a:lnTo>
                    <a:pt x="614210" y="138506"/>
                  </a:lnTo>
                  <a:lnTo>
                    <a:pt x="610616" y="131826"/>
                  </a:lnTo>
                  <a:lnTo>
                    <a:pt x="525526" y="29718"/>
                  </a:lnTo>
                  <a:lnTo>
                    <a:pt x="500761" y="0"/>
                  </a:lnTo>
                  <a:lnTo>
                    <a:pt x="390906" y="131826"/>
                  </a:lnTo>
                  <a:lnTo>
                    <a:pt x="387299" y="138506"/>
                  </a:lnTo>
                  <a:lnTo>
                    <a:pt x="386537" y="145757"/>
                  </a:lnTo>
                  <a:lnTo>
                    <a:pt x="388556" y="152742"/>
                  </a:lnTo>
                  <a:lnTo>
                    <a:pt x="393319" y="158623"/>
                  </a:lnTo>
                  <a:lnTo>
                    <a:pt x="399986" y="162229"/>
                  </a:lnTo>
                  <a:lnTo>
                    <a:pt x="407238" y="162991"/>
                  </a:lnTo>
                  <a:lnTo>
                    <a:pt x="414223" y="160972"/>
                  </a:lnTo>
                  <a:lnTo>
                    <a:pt x="420116" y="156210"/>
                  </a:lnTo>
                  <a:lnTo>
                    <a:pt x="481711" y="82296"/>
                  </a:lnTo>
                  <a:lnTo>
                    <a:pt x="481711" y="1514475"/>
                  </a:lnTo>
                  <a:lnTo>
                    <a:pt x="272161" y="1514475"/>
                  </a:lnTo>
                  <a:lnTo>
                    <a:pt x="272161" y="1552575"/>
                  </a:lnTo>
                  <a:lnTo>
                    <a:pt x="481711" y="1552575"/>
                  </a:lnTo>
                  <a:lnTo>
                    <a:pt x="481711" y="1767154"/>
                  </a:lnTo>
                  <a:lnTo>
                    <a:pt x="519811" y="1767154"/>
                  </a:lnTo>
                  <a:lnTo>
                    <a:pt x="519811" y="1552575"/>
                  </a:lnTo>
                  <a:lnTo>
                    <a:pt x="2991193" y="1552575"/>
                  </a:lnTo>
                  <a:lnTo>
                    <a:pt x="2917317" y="1614144"/>
                  </a:lnTo>
                  <a:lnTo>
                    <a:pt x="2912554" y="1620050"/>
                  </a:lnTo>
                  <a:lnTo>
                    <a:pt x="2910535" y="1627060"/>
                  </a:lnTo>
                  <a:lnTo>
                    <a:pt x="2911297" y="1634324"/>
                  </a:lnTo>
                  <a:lnTo>
                    <a:pt x="2914904" y="1640967"/>
                  </a:lnTo>
                  <a:lnTo>
                    <a:pt x="2920796" y="1645716"/>
                  </a:lnTo>
                  <a:lnTo>
                    <a:pt x="2927820" y="1647748"/>
                  </a:lnTo>
                  <a:lnTo>
                    <a:pt x="2935084" y="1647012"/>
                  </a:lnTo>
                  <a:lnTo>
                    <a:pt x="2941701" y="1643405"/>
                  </a:lnTo>
                  <a:lnTo>
                    <a:pt x="3050667" y="1552575"/>
                  </a:lnTo>
                  <a:lnTo>
                    <a:pt x="3073527" y="15335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7786" y="3442462"/>
              <a:ext cx="140335" cy="48260"/>
            </a:xfrm>
            <a:custGeom>
              <a:avLst/>
              <a:gdLst/>
              <a:ahLst/>
              <a:cxnLst/>
              <a:rect l="l" t="t" r="r" b="b"/>
              <a:pathLst>
                <a:path w="140335" h="48260">
                  <a:moveTo>
                    <a:pt x="115824" y="0"/>
                  </a:moveTo>
                  <a:lnTo>
                    <a:pt x="110616" y="5842"/>
                  </a:lnTo>
                  <a:lnTo>
                    <a:pt x="126237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26237" y="28575"/>
                  </a:lnTo>
                  <a:lnTo>
                    <a:pt x="110616" y="42163"/>
                  </a:lnTo>
                  <a:lnTo>
                    <a:pt x="115824" y="48006"/>
                  </a:lnTo>
                  <a:lnTo>
                    <a:pt x="140335" y="26796"/>
                  </a:lnTo>
                  <a:lnTo>
                    <a:pt x="140335" y="21208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36719" y="4524671"/>
            <a:ext cx="71204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5" dirty="0">
                <a:latin typeface="Cambria Math"/>
                <a:cs typeface="Cambria Math"/>
              </a:rPr>
              <a:t> </a:t>
            </a:r>
            <a:r>
              <a:rPr sz="2067" spc="8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67" spc="80" dirty="0">
                <a:latin typeface="Cambria Math"/>
                <a:cs typeface="Cambria Math"/>
              </a:rPr>
              <a:t>,</a:t>
            </a:r>
            <a:r>
              <a:rPr sz="2067" spc="-180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54473" y="3863002"/>
            <a:ext cx="7529407" cy="2214033"/>
            <a:chOff x="790854" y="2897251"/>
            <a:chExt cx="5647055" cy="166052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5951" y="2897251"/>
              <a:ext cx="2511425" cy="13087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6874" y="3443097"/>
              <a:ext cx="174117" cy="1701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218" y="3382137"/>
              <a:ext cx="1527035" cy="1714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549" y="3790950"/>
              <a:ext cx="180975" cy="180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3003" y="3180969"/>
              <a:ext cx="855980" cy="979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854" y="4389513"/>
              <a:ext cx="483844" cy="16764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76952" y="807211"/>
            <a:ext cx="2044021" cy="10922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457952" y="2065782"/>
            <a:ext cx="161882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#</a:t>
            </a:r>
            <a:r>
              <a:rPr sz="2067" spc="60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310040" y="723901"/>
            <a:ext cx="3532293" cy="1509607"/>
            <a:chOff x="3232530" y="542925"/>
            <a:chExt cx="2649220" cy="1132205"/>
          </a:xfrm>
        </p:grpSpPr>
        <p:sp>
          <p:nvSpPr>
            <p:cNvPr id="31" name="object 31"/>
            <p:cNvSpPr/>
            <p:nvPr/>
          </p:nvSpPr>
          <p:spPr>
            <a:xfrm>
              <a:off x="3232531" y="542924"/>
              <a:ext cx="2649220" cy="1132205"/>
            </a:xfrm>
            <a:custGeom>
              <a:avLst/>
              <a:gdLst/>
              <a:ahLst/>
              <a:cxnLst/>
              <a:rect l="l" t="t" r="r" b="b"/>
              <a:pathLst>
                <a:path w="2649220" h="1132205">
                  <a:moveTo>
                    <a:pt x="61722" y="477774"/>
                  </a:moveTo>
                  <a:lnTo>
                    <a:pt x="59055" y="470281"/>
                  </a:lnTo>
                  <a:lnTo>
                    <a:pt x="45593" y="475094"/>
                  </a:lnTo>
                  <a:lnTo>
                    <a:pt x="33807" y="482092"/>
                  </a:lnTo>
                  <a:lnTo>
                    <a:pt x="8559" y="515797"/>
                  </a:lnTo>
                  <a:lnTo>
                    <a:pt x="0" y="562991"/>
                  </a:lnTo>
                  <a:lnTo>
                    <a:pt x="952" y="579970"/>
                  </a:lnTo>
                  <a:lnTo>
                    <a:pt x="15240" y="623189"/>
                  </a:lnTo>
                  <a:lnTo>
                    <a:pt x="45593" y="650697"/>
                  </a:lnTo>
                  <a:lnTo>
                    <a:pt x="59055" y="655574"/>
                  </a:lnTo>
                  <a:lnTo>
                    <a:pt x="61341" y="647954"/>
                  </a:lnTo>
                  <a:lnTo>
                    <a:pt x="50812" y="643318"/>
                  </a:lnTo>
                  <a:lnTo>
                    <a:pt x="41719" y="636828"/>
                  </a:lnTo>
                  <a:lnTo>
                    <a:pt x="19634" y="593128"/>
                  </a:lnTo>
                  <a:lnTo>
                    <a:pt x="16891" y="561975"/>
                  </a:lnTo>
                  <a:lnTo>
                    <a:pt x="17576" y="546188"/>
                  </a:lnTo>
                  <a:lnTo>
                    <a:pt x="27813" y="507111"/>
                  </a:lnTo>
                  <a:lnTo>
                    <a:pt x="51028" y="482396"/>
                  </a:lnTo>
                  <a:lnTo>
                    <a:pt x="61722" y="477774"/>
                  </a:lnTo>
                  <a:close/>
                </a:path>
                <a:path w="2649220" h="1132205">
                  <a:moveTo>
                    <a:pt x="466852" y="562991"/>
                  </a:moveTo>
                  <a:lnTo>
                    <a:pt x="458279" y="515797"/>
                  </a:lnTo>
                  <a:lnTo>
                    <a:pt x="433031" y="482092"/>
                  </a:lnTo>
                  <a:lnTo>
                    <a:pt x="407797" y="470281"/>
                  </a:lnTo>
                  <a:lnTo>
                    <a:pt x="405130" y="477774"/>
                  </a:lnTo>
                  <a:lnTo>
                    <a:pt x="415886" y="482396"/>
                  </a:lnTo>
                  <a:lnTo>
                    <a:pt x="425132" y="488823"/>
                  </a:lnTo>
                  <a:lnTo>
                    <a:pt x="447255" y="531787"/>
                  </a:lnTo>
                  <a:lnTo>
                    <a:pt x="449961" y="561975"/>
                  </a:lnTo>
                  <a:lnTo>
                    <a:pt x="449287" y="578294"/>
                  </a:lnTo>
                  <a:lnTo>
                    <a:pt x="439039" y="618363"/>
                  </a:lnTo>
                  <a:lnTo>
                    <a:pt x="405511" y="647954"/>
                  </a:lnTo>
                  <a:lnTo>
                    <a:pt x="407797" y="655574"/>
                  </a:lnTo>
                  <a:lnTo>
                    <a:pt x="443255" y="634504"/>
                  </a:lnTo>
                  <a:lnTo>
                    <a:pt x="463105" y="595668"/>
                  </a:lnTo>
                  <a:lnTo>
                    <a:pt x="465912" y="579970"/>
                  </a:lnTo>
                  <a:lnTo>
                    <a:pt x="466852" y="562991"/>
                  </a:lnTo>
                  <a:close/>
                </a:path>
                <a:path w="2649220" h="1132205">
                  <a:moveTo>
                    <a:pt x="2648839" y="962025"/>
                  </a:moveTo>
                  <a:lnTo>
                    <a:pt x="2625979" y="942975"/>
                  </a:lnTo>
                  <a:lnTo>
                    <a:pt x="2517013" y="852170"/>
                  </a:lnTo>
                  <a:lnTo>
                    <a:pt x="2510332" y="848575"/>
                  </a:lnTo>
                  <a:lnTo>
                    <a:pt x="2485847" y="868514"/>
                  </a:lnTo>
                  <a:lnTo>
                    <a:pt x="2487866" y="875499"/>
                  </a:lnTo>
                  <a:lnTo>
                    <a:pt x="2492629" y="881380"/>
                  </a:lnTo>
                  <a:lnTo>
                    <a:pt x="2566543" y="942975"/>
                  </a:lnTo>
                  <a:lnTo>
                    <a:pt x="558419" y="942975"/>
                  </a:lnTo>
                  <a:lnTo>
                    <a:pt x="558419" y="82296"/>
                  </a:lnTo>
                  <a:lnTo>
                    <a:pt x="620014" y="156210"/>
                  </a:lnTo>
                  <a:lnTo>
                    <a:pt x="625894" y="160972"/>
                  </a:lnTo>
                  <a:lnTo>
                    <a:pt x="632879" y="162991"/>
                  </a:lnTo>
                  <a:lnTo>
                    <a:pt x="640130" y="162229"/>
                  </a:lnTo>
                  <a:lnTo>
                    <a:pt x="646811" y="158623"/>
                  </a:lnTo>
                  <a:lnTo>
                    <a:pt x="651560" y="152742"/>
                  </a:lnTo>
                  <a:lnTo>
                    <a:pt x="653580" y="145757"/>
                  </a:lnTo>
                  <a:lnTo>
                    <a:pt x="652818" y="138506"/>
                  </a:lnTo>
                  <a:lnTo>
                    <a:pt x="649224" y="131826"/>
                  </a:lnTo>
                  <a:lnTo>
                    <a:pt x="564134" y="29718"/>
                  </a:lnTo>
                  <a:lnTo>
                    <a:pt x="539369" y="0"/>
                  </a:lnTo>
                  <a:lnTo>
                    <a:pt x="429514" y="131826"/>
                  </a:lnTo>
                  <a:lnTo>
                    <a:pt x="425907" y="138506"/>
                  </a:lnTo>
                  <a:lnTo>
                    <a:pt x="425145" y="145757"/>
                  </a:lnTo>
                  <a:lnTo>
                    <a:pt x="427164" y="152742"/>
                  </a:lnTo>
                  <a:lnTo>
                    <a:pt x="431927" y="158623"/>
                  </a:lnTo>
                  <a:lnTo>
                    <a:pt x="438594" y="162229"/>
                  </a:lnTo>
                  <a:lnTo>
                    <a:pt x="445846" y="162991"/>
                  </a:lnTo>
                  <a:lnTo>
                    <a:pt x="452831" y="160972"/>
                  </a:lnTo>
                  <a:lnTo>
                    <a:pt x="458724" y="156210"/>
                  </a:lnTo>
                  <a:lnTo>
                    <a:pt x="520306" y="82296"/>
                  </a:lnTo>
                  <a:lnTo>
                    <a:pt x="520319" y="29718"/>
                  </a:lnTo>
                  <a:lnTo>
                    <a:pt x="520319" y="82296"/>
                  </a:lnTo>
                  <a:lnTo>
                    <a:pt x="520319" y="942975"/>
                  </a:lnTo>
                  <a:lnTo>
                    <a:pt x="377444" y="942975"/>
                  </a:lnTo>
                  <a:lnTo>
                    <a:pt x="377444" y="981075"/>
                  </a:lnTo>
                  <a:lnTo>
                    <a:pt x="520319" y="981075"/>
                  </a:lnTo>
                  <a:lnTo>
                    <a:pt x="520319" y="1131697"/>
                  </a:lnTo>
                  <a:lnTo>
                    <a:pt x="558419" y="1131697"/>
                  </a:lnTo>
                  <a:lnTo>
                    <a:pt x="558419" y="981075"/>
                  </a:lnTo>
                  <a:lnTo>
                    <a:pt x="2566543" y="981075"/>
                  </a:lnTo>
                  <a:lnTo>
                    <a:pt x="2492629" y="1042670"/>
                  </a:lnTo>
                  <a:lnTo>
                    <a:pt x="2487866" y="1048562"/>
                  </a:lnTo>
                  <a:lnTo>
                    <a:pt x="2485847" y="1055547"/>
                  </a:lnTo>
                  <a:lnTo>
                    <a:pt x="2486609" y="1062799"/>
                  </a:lnTo>
                  <a:lnTo>
                    <a:pt x="2490216" y="1069467"/>
                  </a:lnTo>
                  <a:lnTo>
                    <a:pt x="2496096" y="1074229"/>
                  </a:lnTo>
                  <a:lnTo>
                    <a:pt x="2503081" y="1076248"/>
                  </a:lnTo>
                  <a:lnTo>
                    <a:pt x="2510332" y="1075486"/>
                  </a:lnTo>
                  <a:lnTo>
                    <a:pt x="2517013" y="1071880"/>
                  </a:lnTo>
                  <a:lnTo>
                    <a:pt x="2625979" y="981075"/>
                  </a:lnTo>
                  <a:lnTo>
                    <a:pt x="2648839" y="962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10127" y="1006348"/>
              <a:ext cx="140335" cy="48260"/>
            </a:xfrm>
            <a:custGeom>
              <a:avLst/>
              <a:gdLst/>
              <a:ahLst/>
              <a:cxnLst/>
              <a:rect l="l" t="t" r="r" b="b"/>
              <a:pathLst>
                <a:path w="140335" h="48259">
                  <a:moveTo>
                    <a:pt x="115824" y="0"/>
                  </a:moveTo>
                  <a:lnTo>
                    <a:pt x="110617" y="5841"/>
                  </a:lnTo>
                  <a:lnTo>
                    <a:pt x="126237" y="19430"/>
                  </a:lnTo>
                  <a:lnTo>
                    <a:pt x="0" y="19430"/>
                  </a:lnTo>
                  <a:lnTo>
                    <a:pt x="0" y="28701"/>
                  </a:lnTo>
                  <a:lnTo>
                    <a:pt x="126237" y="28701"/>
                  </a:lnTo>
                  <a:lnTo>
                    <a:pt x="110617" y="42290"/>
                  </a:lnTo>
                  <a:lnTo>
                    <a:pt x="115824" y="48132"/>
                  </a:lnTo>
                  <a:lnTo>
                    <a:pt x="140335" y="26924"/>
                  </a:lnTo>
                  <a:lnTo>
                    <a:pt x="140335" y="21209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59673" y="1269999"/>
            <a:ext cx="712047" cy="34032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40" dirty="0">
                <a:latin typeface="Cambria Math"/>
                <a:cs typeface="Cambria Math"/>
              </a:rPr>
              <a:t> </a:t>
            </a:r>
            <a:r>
              <a:rPr sz="2067" spc="8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67" spc="80" dirty="0">
                <a:latin typeface="Cambria Math"/>
                <a:cs typeface="Cambria Math"/>
              </a:rPr>
              <a:t>,</a:t>
            </a:r>
            <a:r>
              <a:rPr sz="2067" spc="-187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70140" y="2590038"/>
            <a:ext cx="343238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latin typeface="Verdana"/>
                <a:cs typeface="Verdana"/>
              </a:rPr>
              <a:t>Adjust</a:t>
            </a:r>
            <a:r>
              <a:rPr sz="2667" spc="-87" dirty="0">
                <a:latin typeface="Verdana"/>
                <a:cs typeface="Verdana"/>
              </a:rPr>
              <a:t> </a:t>
            </a:r>
            <a:r>
              <a:rPr sz="2667" dirty="0">
                <a:latin typeface="Verdana"/>
                <a:cs typeface="Verdana"/>
              </a:rPr>
              <a:t>learning </a:t>
            </a:r>
            <a:r>
              <a:rPr sz="2667" spc="-27" dirty="0">
                <a:latin typeface="Verdana"/>
                <a:cs typeface="Verdana"/>
              </a:rPr>
              <a:t>rate</a:t>
            </a:r>
            <a:endParaRPr sz="2667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3050" y="2546435"/>
            <a:ext cx="8089900" cy="0"/>
          </a:xfrm>
          <a:custGeom>
            <a:avLst/>
            <a:gdLst/>
            <a:ahLst/>
            <a:cxnLst/>
            <a:rect l="l" t="t" r="r" b="b"/>
            <a:pathLst>
              <a:path w="6067425">
                <a:moveTo>
                  <a:pt x="0" y="0"/>
                </a:moveTo>
                <a:lnTo>
                  <a:pt x="6066853" y="0"/>
                </a:lnTo>
              </a:path>
            </a:pathLst>
          </a:custGeom>
          <a:ln w="2540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36" name="object 36"/>
          <p:cNvSpPr txBox="1"/>
          <p:nvPr/>
        </p:nvSpPr>
        <p:spPr>
          <a:xfrm>
            <a:off x="8816341" y="1022180"/>
            <a:ext cx="2396913" cy="1186842"/>
          </a:xfrm>
          <a:prstGeom prst="rect">
            <a:avLst/>
          </a:prstGeom>
        </p:spPr>
        <p:txBody>
          <a:bodyPr vert="horz" wrap="square" lIns="0" tIns="115993" rIns="0" bIns="0" rtlCol="0">
            <a:spAutoFit/>
          </a:bodyPr>
          <a:lstStyle/>
          <a:p>
            <a:pPr marL="50799">
              <a:spcBef>
                <a:spcPts val="913"/>
              </a:spcBef>
            </a:pP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200" spc="540" baseline="-15151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latin typeface="Cambria Math"/>
                <a:cs typeface="Cambria Math"/>
              </a:rPr>
              <a:t>=</a:t>
            </a:r>
            <a:r>
              <a:rPr sz="2067" spc="13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200" spc="549" baseline="-15151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FF9300"/>
                </a:solidFill>
                <a:latin typeface="Cambria Math"/>
                <a:cs typeface="Cambria Math"/>
              </a:rPr>
              <a:t>+</a:t>
            </a:r>
            <a:r>
              <a:rPr sz="2067" spc="-4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067" spc="-33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2067" spc="-33" dirty="0">
                <a:solidFill>
                  <a:srgbClr val="FF40FF"/>
                </a:solidFill>
                <a:latin typeface="Cambria Math"/>
                <a:cs typeface="Cambria Math"/>
              </a:rPr>
              <a:t>𝑑</a:t>
            </a:r>
            <a:r>
              <a:rPr sz="2200" spc="-49" baseline="-15151" dirty="0">
                <a:solidFill>
                  <a:srgbClr val="FF40FF"/>
                </a:solidFill>
                <a:latin typeface="Cambria Math"/>
                <a:cs typeface="Cambria Math"/>
              </a:rPr>
              <a:t>1</a:t>
            </a:r>
            <a:endParaRPr sz="2200" baseline="-15151">
              <a:latin typeface="Cambria Math"/>
              <a:cs typeface="Cambria Math"/>
            </a:endParaRPr>
          </a:p>
          <a:p>
            <a:pPr marL="50799">
              <a:spcBef>
                <a:spcPts val="787"/>
              </a:spcBef>
            </a:pPr>
            <a:r>
              <a:rPr sz="2067" dirty="0">
                <a:latin typeface="Verdana"/>
                <a:cs typeface="Verdana"/>
              </a:rPr>
              <a:t>use</a:t>
            </a:r>
            <a:r>
              <a:rPr sz="2067" spc="11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a</a:t>
            </a:r>
            <a:r>
              <a:rPr sz="2067" spc="13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minus</a:t>
            </a:r>
            <a:r>
              <a:rPr sz="2067" spc="173" dirty="0">
                <a:latin typeface="Verdana"/>
                <a:cs typeface="Verdana"/>
              </a:rPr>
              <a:t> </a:t>
            </a:r>
            <a:r>
              <a:rPr sz="2067" spc="-27" dirty="0">
                <a:latin typeface="Verdana"/>
                <a:cs typeface="Verdana"/>
              </a:rPr>
              <a:t>sign</a:t>
            </a:r>
            <a:endParaRPr sz="2067">
              <a:latin typeface="Verdana"/>
              <a:cs typeface="Verdana"/>
            </a:endParaRPr>
          </a:p>
          <a:p>
            <a:pPr marL="50799">
              <a:spcBef>
                <a:spcPts val="67"/>
              </a:spcBef>
            </a:pP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200" spc="540" baseline="-15151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latin typeface="Cambria Math"/>
                <a:cs typeface="Cambria Math"/>
              </a:rPr>
              <a:t>=</a:t>
            </a:r>
            <a:r>
              <a:rPr sz="2067" spc="13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200" baseline="-15151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200" spc="549" baseline="-15151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FF9300"/>
                </a:solidFill>
                <a:latin typeface="Cambria Math"/>
                <a:cs typeface="Cambria Math"/>
              </a:rPr>
              <a:t>−</a:t>
            </a:r>
            <a:r>
              <a:rPr sz="2067" spc="-4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067" spc="-33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2067" spc="-33" dirty="0">
                <a:solidFill>
                  <a:srgbClr val="FF40FF"/>
                </a:solidFill>
                <a:latin typeface="Cambria Math"/>
                <a:cs typeface="Cambria Math"/>
              </a:rPr>
              <a:t>𝑑</a:t>
            </a:r>
            <a:r>
              <a:rPr sz="2200" spc="-49" baseline="-15151" dirty="0">
                <a:solidFill>
                  <a:srgbClr val="FF40FF"/>
                </a:solidFill>
                <a:latin typeface="Cambria Math"/>
                <a:cs typeface="Cambria Math"/>
              </a:rPr>
              <a:t>1</a:t>
            </a:r>
            <a:endParaRPr sz="2200" baseline="-15151">
              <a:latin typeface="Cambria Math"/>
              <a:cs typeface="Cambria Math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52911" y="1064598"/>
            <a:ext cx="291408" cy="455167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0872216" y="1969347"/>
            <a:ext cx="344593" cy="494453"/>
            <a:chOff x="8154161" y="1477010"/>
            <a:chExt cx="258445" cy="37084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6988" y="1494155"/>
              <a:ext cx="32638" cy="1525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4161" y="1477010"/>
              <a:ext cx="258191" cy="370586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29616" y="673101"/>
            <a:ext cx="3549227" cy="1507913"/>
            <a:chOff x="172212" y="504825"/>
            <a:chExt cx="2661920" cy="1130935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7750" y="1152525"/>
              <a:ext cx="180975" cy="18097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72212" y="504824"/>
              <a:ext cx="2661920" cy="1130935"/>
            </a:xfrm>
            <a:custGeom>
              <a:avLst/>
              <a:gdLst/>
              <a:ahLst/>
              <a:cxnLst/>
              <a:rect l="l" t="t" r="r" b="b"/>
              <a:pathLst>
                <a:path w="2661920" h="1130935">
                  <a:moveTo>
                    <a:pt x="61734" y="538226"/>
                  </a:moveTo>
                  <a:lnTo>
                    <a:pt x="59093" y="530733"/>
                  </a:lnTo>
                  <a:lnTo>
                    <a:pt x="45656" y="535622"/>
                  </a:lnTo>
                  <a:lnTo>
                    <a:pt x="33870" y="542658"/>
                  </a:lnTo>
                  <a:lnTo>
                    <a:pt x="8597" y="576376"/>
                  </a:lnTo>
                  <a:lnTo>
                    <a:pt x="0" y="623443"/>
                  </a:lnTo>
                  <a:lnTo>
                    <a:pt x="952" y="640499"/>
                  </a:lnTo>
                  <a:lnTo>
                    <a:pt x="15240" y="683641"/>
                  </a:lnTo>
                  <a:lnTo>
                    <a:pt x="45618" y="711225"/>
                  </a:lnTo>
                  <a:lnTo>
                    <a:pt x="59093" y="716026"/>
                  </a:lnTo>
                  <a:lnTo>
                    <a:pt x="61442" y="708533"/>
                  </a:lnTo>
                  <a:lnTo>
                    <a:pt x="50876" y="703846"/>
                  </a:lnTo>
                  <a:lnTo>
                    <a:pt x="41770" y="697344"/>
                  </a:lnTo>
                  <a:lnTo>
                    <a:pt x="19646" y="653669"/>
                  </a:lnTo>
                  <a:lnTo>
                    <a:pt x="16903" y="622427"/>
                  </a:lnTo>
                  <a:lnTo>
                    <a:pt x="17589" y="606653"/>
                  </a:lnTo>
                  <a:lnTo>
                    <a:pt x="27889" y="567690"/>
                  </a:lnTo>
                  <a:lnTo>
                    <a:pt x="51041" y="542925"/>
                  </a:lnTo>
                  <a:lnTo>
                    <a:pt x="61734" y="538226"/>
                  </a:lnTo>
                  <a:close/>
                </a:path>
                <a:path w="2661920" h="1130935">
                  <a:moveTo>
                    <a:pt x="466966" y="623443"/>
                  </a:moveTo>
                  <a:lnTo>
                    <a:pt x="458355" y="576376"/>
                  </a:lnTo>
                  <a:lnTo>
                    <a:pt x="433082" y="542658"/>
                  </a:lnTo>
                  <a:lnTo>
                    <a:pt x="407873" y="530733"/>
                  </a:lnTo>
                  <a:lnTo>
                    <a:pt x="405231" y="538226"/>
                  </a:lnTo>
                  <a:lnTo>
                    <a:pt x="415950" y="542925"/>
                  </a:lnTo>
                  <a:lnTo>
                    <a:pt x="425183" y="549389"/>
                  </a:lnTo>
                  <a:lnTo>
                    <a:pt x="447319" y="592251"/>
                  </a:lnTo>
                  <a:lnTo>
                    <a:pt x="450062" y="622427"/>
                  </a:lnTo>
                  <a:lnTo>
                    <a:pt x="449364" y="638810"/>
                  </a:lnTo>
                  <a:lnTo>
                    <a:pt x="439077" y="678815"/>
                  </a:lnTo>
                  <a:lnTo>
                    <a:pt x="405523" y="708533"/>
                  </a:lnTo>
                  <a:lnTo>
                    <a:pt x="407873" y="716026"/>
                  </a:lnTo>
                  <a:lnTo>
                    <a:pt x="443268" y="695032"/>
                  </a:lnTo>
                  <a:lnTo>
                    <a:pt x="463156" y="656209"/>
                  </a:lnTo>
                  <a:lnTo>
                    <a:pt x="466013" y="640499"/>
                  </a:lnTo>
                  <a:lnTo>
                    <a:pt x="466966" y="623443"/>
                  </a:lnTo>
                  <a:close/>
                </a:path>
                <a:path w="2661920" h="1130935">
                  <a:moveTo>
                    <a:pt x="2661412" y="1009650"/>
                  </a:moveTo>
                  <a:lnTo>
                    <a:pt x="2638552" y="990600"/>
                  </a:lnTo>
                  <a:lnTo>
                    <a:pt x="2529586" y="899795"/>
                  </a:lnTo>
                  <a:lnTo>
                    <a:pt x="2522905" y="896200"/>
                  </a:lnTo>
                  <a:lnTo>
                    <a:pt x="2498356" y="916139"/>
                  </a:lnTo>
                  <a:lnTo>
                    <a:pt x="2500426" y="923124"/>
                  </a:lnTo>
                  <a:lnTo>
                    <a:pt x="2505202" y="929005"/>
                  </a:lnTo>
                  <a:lnTo>
                    <a:pt x="2579116" y="990600"/>
                  </a:lnTo>
                  <a:lnTo>
                    <a:pt x="561213" y="990600"/>
                  </a:lnTo>
                  <a:lnTo>
                    <a:pt x="561213" y="82334"/>
                  </a:lnTo>
                  <a:lnTo>
                    <a:pt x="622782" y="156210"/>
                  </a:lnTo>
                  <a:lnTo>
                    <a:pt x="628675" y="160972"/>
                  </a:lnTo>
                  <a:lnTo>
                    <a:pt x="635685" y="162991"/>
                  </a:lnTo>
                  <a:lnTo>
                    <a:pt x="642950" y="162229"/>
                  </a:lnTo>
                  <a:lnTo>
                    <a:pt x="649592" y="158623"/>
                  </a:lnTo>
                  <a:lnTo>
                    <a:pt x="654342" y="152742"/>
                  </a:lnTo>
                  <a:lnTo>
                    <a:pt x="656386" y="145757"/>
                  </a:lnTo>
                  <a:lnTo>
                    <a:pt x="655637" y="138506"/>
                  </a:lnTo>
                  <a:lnTo>
                    <a:pt x="652043" y="131826"/>
                  </a:lnTo>
                  <a:lnTo>
                    <a:pt x="566928" y="29718"/>
                  </a:lnTo>
                  <a:lnTo>
                    <a:pt x="542163" y="0"/>
                  </a:lnTo>
                  <a:lnTo>
                    <a:pt x="432282" y="131826"/>
                  </a:lnTo>
                  <a:lnTo>
                    <a:pt x="428675" y="138506"/>
                  </a:lnTo>
                  <a:lnTo>
                    <a:pt x="427939" y="145757"/>
                  </a:lnTo>
                  <a:lnTo>
                    <a:pt x="429971" y="152742"/>
                  </a:lnTo>
                  <a:lnTo>
                    <a:pt x="434721" y="158623"/>
                  </a:lnTo>
                  <a:lnTo>
                    <a:pt x="441363" y="162229"/>
                  </a:lnTo>
                  <a:lnTo>
                    <a:pt x="448627" y="162991"/>
                  </a:lnTo>
                  <a:lnTo>
                    <a:pt x="455637" y="160972"/>
                  </a:lnTo>
                  <a:lnTo>
                    <a:pt x="461543" y="156210"/>
                  </a:lnTo>
                  <a:lnTo>
                    <a:pt x="523113" y="82334"/>
                  </a:lnTo>
                  <a:lnTo>
                    <a:pt x="523113" y="990600"/>
                  </a:lnTo>
                  <a:lnTo>
                    <a:pt x="284988" y="990600"/>
                  </a:lnTo>
                  <a:lnTo>
                    <a:pt x="284988" y="1028700"/>
                  </a:lnTo>
                  <a:lnTo>
                    <a:pt x="523113" y="1028700"/>
                  </a:lnTo>
                  <a:lnTo>
                    <a:pt x="523113" y="1130427"/>
                  </a:lnTo>
                  <a:lnTo>
                    <a:pt x="561213" y="1130427"/>
                  </a:lnTo>
                  <a:lnTo>
                    <a:pt x="561213" y="1028700"/>
                  </a:lnTo>
                  <a:lnTo>
                    <a:pt x="2579116" y="1028700"/>
                  </a:lnTo>
                  <a:lnTo>
                    <a:pt x="2505202" y="1090295"/>
                  </a:lnTo>
                  <a:lnTo>
                    <a:pt x="2500426" y="1096187"/>
                  </a:lnTo>
                  <a:lnTo>
                    <a:pt x="2498356" y="1103172"/>
                  </a:lnTo>
                  <a:lnTo>
                    <a:pt x="2499068" y="1110424"/>
                  </a:lnTo>
                  <a:lnTo>
                    <a:pt x="2502662" y="1117092"/>
                  </a:lnTo>
                  <a:lnTo>
                    <a:pt x="2508618" y="1121854"/>
                  </a:lnTo>
                  <a:lnTo>
                    <a:pt x="2515641" y="1123873"/>
                  </a:lnTo>
                  <a:lnTo>
                    <a:pt x="2522905" y="1123111"/>
                  </a:lnTo>
                  <a:lnTo>
                    <a:pt x="2529586" y="1119505"/>
                  </a:lnTo>
                  <a:lnTo>
                    <a:pt x="2638552" y="1028700"/>
                  </a:lnTo>
                  <a:lnTo>
                    <a:pt x="2661412" y="1009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4" name="object 44"/>
            <p:cNvSpPr/>
            <p:nvPr/>
          </p:nvSpPr>
          <p:spPr>
            <a:xfrm>
              <a:off x="249885" y="1028826"/>
              <a:ext cx="140335" cy="48260"/>
            </a:xfrm>
            <a:custGeom>
              <a:avLst/>
              <a:gdLst/>
              <a:ahLst/>
              <a:cxnLst/>
              <a:rect l="l" t="t" r="r" b="b"/>
              <a:pathLst>
                <a:path w="140335" h="48259">
                  <a:moveTo>
                    <a:pt x="115798" y="0"/>
                  </a:moveTo>
                  <a:lnTo>
                    <a:pt x="110629" y="5842"/>
                  </a:lnTo>
                  <a:lnTo>
                    <a:pt x="126250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26250" y="28575"/>
                  </a:lnTo>
                  <a:lnTo>
                    <a:pt x="110629" y="42163"/>
                  </a:lnTo>
                  <a:lnTo>
                    <a:pt x="115798" y="48006"/>
                  </a:lnTo>
                  <a:lnTo>
                    <a:pt x="140322" y="26797"/>
                  </a:lnTo>
                  <a:lnTo>
                    <a:pt x="140322" y="21209"/>
                  </a:lnTo>
                  <a:lnTo>
                    <a:pt x="11579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344668" y="588010"/>
            <a:ext cx="1615440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867" dirty="0">
                <a:solidFill>
                  <a:srgbClr val="C00000"/>
                </a:solidFill>
                <a:latin typeface="Cambria Math"/>
                <a:cs typeface="Cambria Math"/>
              </a:rPr>
              <a:t>𝛼</a:t>
            </a:r>
            <a:r>
              <a:rPr sz="1867" spc="28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1867" dirty="0">
                <a:latin typeface="Verdana"/>
                <a:cs typeface="Verdana"/>
              </a:rPr>
              <a:t>is</a:t>
            </a:r>
            <a:r>
              <a:rPr sz="1867" spc="-13" dirty="0">
                <a:latin typeface="Verdana"/>
                <a:cs typeface="Verdana"/>
              </a:rPr>
              <a:t> </a:t>
            </a:r>
            <a:r>
              <a:rPr sz="1867" dirty="0">
                <a:latin typeface="Verdana"/>
                <a:cs typeface="Verdana"/>
              </a:rPr>
              <a:t>too</a:t>
            </a:r>
            <a:r>
              <a:rPr sz="1867" spc="-73" dirty="0">
                <a:latin typeface="Verdana"/>
                <a:cs typeface="Verdana"/>
              </a:rPr>
              <a:t> </a:t>
            </a:r>
            <a:r>
              <a:rPr sz="1867" spc="-13" dirty="0">
                <a:solidFill>
                  <a:srgbClr val="C00000"/>
                </a:solidFill>
                <a:latin typeface="Verdana"/>
                <a:cs typeface="Verdana"/>
              </a:rPr>
              <a:t>large</a:t>
            </a:r>
            <a:endParaRPr sz="1867">
              <a:latin typeface="Verdana"/>
              <a:cs typeface="Verdan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47000" y="50800"/>
            <a:ext cx="990600" cy="99060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9163811" y="219709"/>
            <a:ext cx="2615352" cy="673988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 marR="6773">
              <a:lnSpc>
                <a:spcPct val="104900"/>
              </a:lnSpc>
              <a:spcBef>
                <a:spcPts val="47"/>
              </a:spcBef>
            </a:pPr>
            <a:r>
              <a:rPr sz="2067" dirty="0">
                <a:latin typeface="Verdana"/>
                <a:cs typeface="Verdana"/>
              </a:rPr>
              <a:t>learning</a:t>
            </a:r>
            <a:r>
              <a:rPr sz="2067" spc="140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rate</a:t>
            </a:r>
            <a:r>
              <a:rPr sz="2067" spc="207" dirty="0">
                <a:latin typeface="Verdana"/>
                <a:cs typeface="Verdana"/>
              </a:rPr>
              <a:t> </a:t>
            </a:r>
            <a:r>
              <a:rPr sz="2067" dirty="0">
                <a:latin typeface="Verdana"/>
                <a:cs typeface="Verdana"/>
              </a:rPr>
              <a:t>is</a:t>
            </a:r>
            <a:r>
              <a:rPr sz="2067" spc="53" dirty="0">
                <a:latin typeface="Verdana"/>
                <a:cs typeface="Verdana"/>
              </a:rPr>
              <a:t> </a:t>
            </a:r>
            <a:r>
              <a:rPr sz="2067" spc="-33" dirty="0">
                <a:latin typeface="Verdana"/>
                <a:cs typeface="Verdana"/>
              </a:rPr>
              <a:t>too </a:t>
            </a:r>
            <a:r>
              <a:rPr sz="2067" spc="-13" dirty="0">
                <a:latin typeface="Verdana"/>
                <a:cs typeface="Verdana"/>
              </a:rPr>
              <a:t>large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89002" y="339936"/>
            <a:ext cx="317500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spc="-33" dirty="0">
                <a:latin typeface="Verdana"/>
                <a:cs typeface="Verdana"/>
              </a:rPr>
              <a:t>or</a:t>
            </a:r>
            <a:endParaRPr sz="2067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930" y="1300564"/>
            <a:ext cx="71289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𝐽</a:t>
            </a:r>
            <a:r>
              <a:rPr sz="2067" spc="553" dirty="0">
                <a:latin typeface="Cambria Math"/>
                <a:cs typeface="Cambria Math"/>
              </a:rPr>
              <a:t> </a:t>
            </a:r>
            <a:r>
              <a:rPr sz="2067" spc="73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67" spc="73" dirty="0">
                <a:latin typeface="Cambria Math"/>
                <a:cs typeface="Cambria Math"/>
              </a:rPr>
              <a:t>,</a:t>
            </a:r>
            <a:r>
              <a:rPr sz="2067" spc="-180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67">
              <a:latin typeface="Cambria Math"/>
              <a:cs typeface="Cambria Math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80998" y="1160948"/>
            <a:ext cx="2510335" cy="75861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207770" y="2107438"/>
            <a:ext cx="162475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#</a:t>
            </a:r>
            <a:r>
              <a:rPr sz="2067" spc="6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105400" y="431801"/>
            <a:ext cx="2956560" cy="1460500"/>
            <a:chOff x="3829050" y="323850"/>
            <a:chExt cx="2217420" cy="1095375"/>
          </a:xfrm>
        </p:grpSpPr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3550" y="323850"/>
              <a:ext cx="180975" cy="1809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29050" y="1238250"/>
              <a:ext cx="171450" cy="1809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68036" y="631316"/>
              <a:ext cx="678434" cy="426720"/>
            </a:xfrm>
            <a:prstGeom prst="rect">
              <a:avLst/>
            </a:prstGeom>
          </p:spPr>
        </p:pic>
      </p:grp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5384800" y="8550522"/>
            <a:ext cx="5486400" cy="336054"/>
          </a:xfrm>
          <a:prstGeom prst="rect">
            <a:avLst/>
          </a:prstGeom>
        </p:spPr>
        <p:txBody>
          <a:bodyPr spcFirstLastPara="1" vert="horz" wrap="square" lIns="0" tIns="22860" rIns="0" bIns="0" rtlCol="0" anchor="ctr" anchorCtr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362916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820957"/>
            <a:ext cx="14020800" cy="1099167"/>
          </a:xfrm>
          <a:prstGeom prst="rect">
            <a:avLst/>
          </a:prstGeom>
        </p:spPr>
        <p:txBody>
          <a:bodyPr spcFirstLastPara="1" vert="horz" wrap="square" lIns="0" tIns="656673" rIns="0" bIns="0" rtlCol="0" anchor="ctr" anchorCtr="0">
            <a:spAutoFit/>
          </a:bodyPr>
          <a:lstStyle/>
          <a:p>
            <a:pPr marL="549473">
              <a:lnSpc>
                <a:spcPct val="100000"/>
              </a:lnSpc>
              <a:spcBef>
                <a:spcPts val="173"/>
              </a:spcBef>
            </a:pPr>
            <a:r>
              <a:rPr sz="2667" dirty="0"/>
              <a:t>Values</a:t>
            </a:r>
            <a:r>
              <a:rPr sz="2667" spc="-60" dirty="0"/>
              <a:t> </a:t>
            </a:r>
            <a:r>
              <a:rPr sz="2667" dirty="0"/>
              <a:t>of</a:t>
            </a:r>
            <a:r>
              <a:rPr sz="2667" spc="13" dirty="0"/>
              <a:t> </a:t>
            </a:r>
            <a:r>
              <a:rPr sz="2667" dirty="0">
                <a:latin typeface="Cambria Math"/>
                <a:cs typeface="Cambria Math"/>
              </a:rPr>
              <a:t>𝛼</a:t>
            </a:r>
            <a:r>
              <a:rPr sz="2667" spc="487" dirty="0">
                <a:latin typeface="Cambria Math"/>
                <a:cs typeface="Cambria Math"/>
              </a:rPr>
              <a:t> </a:t>
            </a:r>
            <a:r>
              <a:rPr sz="2667" dirty="0"/>
              <a:t>to</a:t>
            </a:r>
            <a:r>
              <a:rPr sz="2667" spc="-187" dirty="0"/>
              <a:t> </a:t>
            </a:r>
            <a:r>
              <a:rPr sz="2667" spc="-27" dirty="0"/>
              <a:t>try: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3669" y="1479888"/>
            <a:ext cx="1254759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latin typeface="Cambria Math"/>
                <a:cs typeface="Cambria Math"/>
              </a:rPr>
              <a:t>…</a:t>
            </a:r>
            <a:r>
              <a:rPr sz="2667" spc="393" dirty="0">
                <a:latin typeface="Cambria Math"/>
                <a:cs typeface="Cambria Math"/>
              </a:rPr>
              <a:t> </a:t>
            </a:r>
            <a:r>
              <a:rPr sz="2667" spc="-13" dirty="0">
                <a:solidFill>
                  <a:srgbClr val="C00000"/>
                </a:solidFill>
                <a:latin typeface="Cambria Math"/>
                <a:cs typeface="Cambria Math"/>
              </a:rPr>
              <a:t>0.001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2146" y="1479888"/>
            <a:ext cx="682412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-27" dirty="0">
                <a:solidFill>
                  <a:srgbClr val="C00000"/>
                </a:solidFill>
                <a:latin typeface="Cambria Math"/>
                <a:cs typeface="Cambria Math"/>
              </a:rPr>
              <a:t>0.01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1539" y="1479888"/>
            <a:ext cx="49106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spc="-33" dirty="0">
                <a:solidFill>
                  <a:srgbClr val="C00000"/>
                </a:solidFill>
                <a:latin typeface="Cambria Math"/>
                <a:cs typeface="Cambria Math"/>
              </a:rPr>
              <a:t>0.1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50342" y="1479888"/>
            <a:ext cx="53424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sz="2667" spc="-173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667" spc="-67" dirty="0">
                <a:latin typeface="Cambria Math"/>
                <a:cs typeface="Cambria Math"/>
              </a:rPr>
              <a:t>…</a:t>
            </a:r>
            <a:endParaRPr sz="2667">
              <a:latin typeface="Cambria Math"/>
              <a:cs typeface="Cambria Math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898" y="1554481"/>
            <a:ext cx="1948663" cy="5848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1163" y="2216911"/>
            <a:ext cx="508724" cy="3171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0978" y="1561593"/>
            <a:ext cx="1589103" cy="5200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40257" y="2291419"/>
            <a:ext cx="256793" cy="1979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5604" y="2259923"/>
            <a:ext cx="374227" cy="2711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85345" y="1592240"/>
            <a:ext cx="1407328" cy="5582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87137" y="2263478"/>
            <a:ext cx="508847" cy="3169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74678" y="2243327"/>
            <a:ext cx="508724" cy="3169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26689" y="2291419"/>
            <a:ext cx="256793" cy="1979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72037" y="2259923"/>
            <a:ext cx="374227" cy="27110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63724" y="2279396"/>
            <a:ext cx="256837" cy="1979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09118" y="2247900"/>
            <a:ext cx="374225" cy="27110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245360" y="4953000"/>
            <a:ext cx="162390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#</a:t>
            </a:r>
            <a:r>
              <a:rPr sz="2067" spc="6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82903" y="3568701"/>
            <a:ext cx="3596640" cy="1509607"/>
            <a:chOff x="812177" y="2676525"/>
            <a:chExt cx="2697480" cy="1132205"/>
          </a:xfrm>
        </p:grpSpPr>
        <p:sp>
          <p:nvSpPr>
            <p:cNvPr id="21" name="object 21"/>
            <p:cNvSpPr/>
            <p:nvPr/>
          </p:nvSpPr>
          <p:spPr>
            <a:xfrm>
              <a:off x="812177" y="2676524"/>
              <a:ext cx="2697480" cy="1132205"/>
            </a:xfrm>
            <a:custGeom>
              <a:avLst/>
              <a:gdLst/>
              <a:ahLst/>
              <a:cxnLst/>
              <a:rect l="l" t="t" r="r" b="b"/>
              <a:pathLst>
                <a:path w="2697479" h="1132204">
                  <a:moveTo>
                    <a:pt x="61722" y="525272"/>
                  </a:moveTo>
                  <a:lnTo>
                    <a:pt x="59093" y="517779"/>
                  </a:lnTo>
                  <a:lnTo>
                    <a:pt x="45656" y="522668"/>
                  </a:lnTo>
                  <a:lnTo>
                    <a:pt x="33870" y="529704"/>
                  </a:lnTo>
                  <a:lnTo>
                    <a:pt x="8585" y="563422"/>
                  </a:lnTo>
                  <a:lnTo>
                    <a:pt x="0" y="610489"/>
                  </a:lnTo>
                  <a:lnTo>
                    <a:pt x="952" y="627494"/>
                  </a:lnTo>
                  <a:lnTo>
                    <a:pt x="15227" y="670687"/>
                  </a:lnTo>
                  <a:lnTo>
                    <a:pt x="45605" y="698195"/>
                  </a:lnTo>
                  <a:lnTo>
                    <a:pt x="59093" y="703072"/>
                  </a:lnTo>
                  <a:lnTo>
                    <a:pt x="61429" y="695579"/>
                  </a:lnTo>
                  <a:lnTo>
                    <a:pt x="50863" y="690867"/>
                  </a:lnTo>
                  <a:lnTo>
                    <a:pt x="41757" y="684339"/>
                  </a:lnTo>
                  <a:lnTo>
                    <a:pt x="19634" y="640715"/>
                  </a:lnTo>
                  <a:lnTo>
                    <a:pt x="16891" y="609473"/>
                  </a:lnTo>
                  <a:lnTo>
                    <a:pt x="17576" y="593686"/>
                  </a:lnTo>
                  <a:lnTo>
                    <a:pt x="27889" y="554609"/>
                  </a:lnTo>
                  <a:lnTo>
                    <a:pt x="51028" y="529971"/>
                  </a:lnTo>
                  <a:lnTo>
                    <a:pt x="61722" y="525272"/>
                  </a:lnTo>
                  <a:close/>
                </a:path>
                <a:path w="2697479" h="1132204">
                  <a:moveTo>
                    <a:pt x="476491" y="610489"/>
                  </a:moveTo>
                  <a:lnTo>
                    <a:pt x="467918" y="563422"/>
                  </a:lnTo>
                  <a:lnTo>
                    <a:pt x="442607" y="529704"/>
                  </a:lnTo>
                  <a:lnTo>
                    <a:pt x="417385" y="517779"/>
                  </a:lnTo>
                  <a:lnTo>
                    <a:pt x="414756" y="525272"/>
                  </a:lnTo>
                  <a:lnTo>
                    <a:pt x="425475" y="529971"/>
                  </a:lnTo>
                  <a:lnTo>
                    <a:pt x="434695" y="536422"/>
                  </a:lnTo>
                  <a:lnTo>
                    <a:pt x="456857" y="579285"/>
                  </a:lnTo>
                  <a:lnTo>
                    <a:pt x="459600" y="609473"/>
                  </a:lnTo>
                  <a:lnTo>
                    <a:pt x="458901" y="625856"/>
                  </a:lnTo>
                  <a:lnTo>
                    <a:pt x="448602" y="665861"/>
                  </a:lnTo>
                  <a:lnTo>
                    <a:pt x="415048" y="695579"/>
                  </a:lnTo>
                  <a:lnTo>
                    <a:pt x="417385" y="703072"/>
                  </a:lnTo>
                  <a:lnTo>
                    <a:pt x="452793" y="682002"/>
                  </a:lnTo>
                  <a:lnTo>
                    <a:pt x="472668" y="643216"/>
                  </a:lnTo>
                  <a:lnTo>
                    <a:pt x="475538" y="627494"/>
                  </a:lnTo>
                  <a:lnTo>
                    <a:pt x="476491" y="610489"/>
                  </a:lnTo>
                  <a:close/>
                </a:path>
                <a:path w="2697479" h="1132204">
                  <a:moveTo>
                    <a:pt x="2697467" y="962025"/>
                  </a:moveTo>
                  <a:lnTo>
                    <a:pt x="2674607" y="942975"/>
                  </a:lnTo>
                  <a:lnTo>
                    <a:pt x="2565641" y="852170"/>
                  </a:lnTo>
                  <a:lnTo>
                    <a:pt x="2559024" y="848575"/>
                  </a:lnTo>
                  <a:lnTo>
                    <a:pt x="2534475" y="868514"/>
                  </a:lnTo>
                  <a:lnTo>
                    <a:pt x="2536494" y="875499"/>
                  </a:lnTo>
                  <a:lnTo>
                    <a:pt x="2541257" y="881380"/>
                  </a:lnTo>
                  <a:lnTo>
                    <a:pt x="2615171" y="942975"/>
                  </a:lnTo>
                  <a:lnTo>
                    <a:pt x="607047" y="942975"/>
                  </a:lnTo>
                  <a:lnTo>
                    <a:pt x="607047" y="82308"/>
                  </a:lnTo>
                  <a:lnTo>
                    <a:pt x="668642" y="156210"/>
                  </a:lnTo>
                  <a:lnTo>
                    <a:pt x="674522" y="160972"/>
                  </a:lnTo>
                  <a:lnTo>
                    <a:pt x="681507" y="162991"/>
                  </a:lnTo>
                  <a:lnTo>
                    <a:pt x="688759" y="162229"/>
                  </a:lnTo>
                  <a:lnTo>
                    <a:pt x="695439" y="158623"/>
                  </a:lnTo>
                  <a:lnTo>
                    <a:pt x="700189" y="152742"/>
                  </a:lnTo>
                  <a:lnTo>
                    <a:pt x="702208" y="145757"/>
                  </a:lnTo>
                  <a:lnTo>
                    <a:pt x="701446" y="138506"/>
                  </a:lnTo>
                  <a:lnTo>
                    <a:pt x="697852" y="131826"/>
                  </a:lnTo>
                  <a:lnTo>
                    <a:pt x="612762" y="29718"/>
                  </a:lnTo>
                  <a:lnTo>
                    <a:pt x="587997" y="0"/>
                  </a:lnTo>
                  <a:lnTo>
                    <a:pt x="478142" y="131826"/>
                  </a:lnTo>
                  <a:lnTo>
                    <a:pt x="474535" y="138506"/>
                  </a:lnTo>
                  <a:lnTo>
                    <a:pt x="473773" y="145757"/>
                  </a:lnTo>
                  <a:lnTo>
                    <a:pt x="475792" y="152742"/>
                  </a:lnTo>
                  <a:lnTo>
                    <a:pt x="480555" y="158623"/>
                  </a:lnTo>
                  <a:lnTo>
                    <a:pt x="487222" y="162229"/>
                  </a:lnTo>
                  <a:lnTo>
                    <a:pt x="494474" y="162991"/>
                  </a:lnTo>
                  <a:lnTo>
                    <a:pt x="501459" y="160972"/>
                  </a:lnTo>
                  <a:lnTo>
                    <a:pt x="507352" y="156210"/>
                  </a:lnTo>
                  <a:lnTo>
                    <a:pt x="568947" y="82308"/>
                  </a:lnTo>
                  <a:lnTo>
                    <a:pt x="568947" y="942975"/>
                  </a:lnTo>
                  <a:lnTo>
                    <a:pt x="426072" y="942975"/>
                  </a:lnTo>
                  <a:lnTo>
                    <a:pt x="426072" y="981075"/>
                  </a:lnTo>
                  <a:lnTo>
                    <a:pt x="568947" y="981075"/>
                  </a:lnTo>
                  <a:lnTo>
                    <a:pt x="568947" y="1131697"/>
                  </a:lnTo>
                  <a:lnTo>
                    <a:pt x="607047" y="1131697"/>
                  </a:lnTo>
                  <a:lnTo>
                    <a:pt x="607047" y="981075"/>
                  </a:lnTo>
                  <a:lnTo>
                    <a:pt x="2615171" y="981075"/>
                  </a:lnTo>
                  <a:lnTo>
                    <a:pt x="2541257" y="1042670"/>
                  </a:lnTo>
                  <a:lnTo>
                    <a:pt x="2536494" y="1048562"/>
                  </a:lnTo>
                  <a:lnTo>
                    <a:pt x="2534475" y="1055547"/>
                  </a:lnTo>
                  <a:lnTo>
                    <a:pt x="2535237" y="1062799"/>
                  </a:lnTo>
                  <a:lnTo>
                    <a:pt x="2538844" y="1069467"/>
                  </a:lnTo>
                  <a:lnTo>
                    <a:pt x="2544737" y="1074229"/>
                  </a:lnTo>
                  <a:lnTo>
                    <a:pt x="2551760" y="1076248"/>
                  </a:lnTo>
                  <a:lnTo>
                    <a:pt x="2559024" y="1075486"/>
                  </a:lnTo>
                  <a:lnTo>
                    <a:pt x="2565641" y="1071880"/>
                  </a:lnTo>
                  <a:lnTo>
                    <a:pt x="2674607" y="981075"/>
                  </a:lnTo>
                  <a:lnTo>
                    <a:pt x="2697467" y="962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880325" y="3187573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4" h="48260">
                  <a:moveTo>
                    <a:pt x="134848" y="0"/>
                  </a:moveTo>
                  <a:lnTo>
                    <a:pt x="129667" y="5841"/>
                  </a:lnTo>
                  <a:lnTo>
                    <a:pt x="145300" y="19431"/>
                  </a:lnTo>
                  <a:lnTo>
                    <a:pt x="0" y="19431"/>
                  </a:lnTo>
                  <a:lnTo>
                    <a:pt x="0" y="28575"/>
                  </a:lnTo>
                  <a:lnTo>
                    <a:pt x="145300" y="28575"/>
                  </a:lnTo>
                  <a:lnTo>
                    <a:pt x="129667" y="42163"/>
                  </a:lnTo>
                  <a:lnTo>
                    <a:pt x="134848" y="48006"/>
                  </a:lnTo>
                  <a:lnTo>
                    <a:pt x="159359" y="26796"/>
                  </a:lnTo>
                  <a:lnTo>
                    <a:pt x="159359" y="21208"/>
                  </a:lnTo>
                  <a:lnTo>
                    <a:pt x="13484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4616" y="4184141"/>
            <a:ext cx="68918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J</a:t>
            </a:r>
            <a:r>
              <a:rPr sz="2067" spc="49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b</a:t>
            </a:r>
            <a:endParaRPr sz="2067">
              <a:latin typeface="Cambria Math"/>
              <a:cs typeface="Cambria Math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24963" y="3580385"/>
            <a:ext cx="3490387" cy="84277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464213" y="4944110"/>
            <a:ext cx="162136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#</a:t>
            </a:r>
            <a:r>
              <a:rPr sz="2067" spc="60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13" dirty="0">
                <a:solidFill>
                  <a:srgbClr val="FF9300"/>
                </a:solidFill>
                <a:latin typeface="Verdana"/>
                <a:cs typeface="Verdana"/>
              </a:rPr>
              <a:t>iterations</a:t>
            </a:r>
            <a:endParaRPr sz="2067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06405" y="3606801"/>
            <a:ext cx="3578860" cy="1509607"/>
            <a:chOff x="4654803" y="2705100"/>
            <a:chExt cx="2684145" cy="1132205"/>
          </a:xfrm>
        </p:grpSpPr>
        <p:sp>
          <p:nvSpPr>
            <p:cNvPr id="27" name="object 27"/>
            <p:cNvSpPr/>
            <p:nvPr/>
          </p:nvSpPr>
          <p:spPr>
            <a:xfrm>
              <a:off x="4654804" y="2705099"/>
              <a:ext cx="2684145" cy="1132205"/>
            </a:xfrm>
            <a:custGeom>
              <a:avLst/>
              <a:gdLst/>
              <a:ahLst/>
              <a:cxnLst/>
              <a:rect l="l" t="t" r="r" b="b"/>
              <a:pathLst>
                <a:path w="2684145" h="1132204">
                  <a:moveTo>
                    <a:pt x="61722" y="499364"/>
                  </a:moveTo>
                  <a:lnTo>
                    <a:pt x="59055" y="491871"/>
                  </a:lnTo>
                  <a:lnTo>
                    <a:pt x="45593" y="496684"/>
                  </a:lnTo>
                  <a:lnTo>
                    <a:pt x="33807" y="503682"/>
                  </a:lnTo>
                  <a:lnTo>
                    <a:pt x="8572" y="537387"/>
                  </a:lnTo>
                  <a:lnTo>
                    <a:pt x="0" y="584581"/>
                  </a:lnTo>
                  <a:lnTo>
                    <a:pt x="939" y="601560"/>
                  </a:lnTo>
                  <a:lnTo>
                    <a:pt x="15240" y="644779"/>
                  </a:lnTo>
                  <a:lnTo>
                    <a:pt x="45593" y="672287"/>
                  </a:lnTo>
                  <a:lnTo>
                    <a:pt x="59055" y="677164"/>
                  </a:lnTo>
                  <a:lnTo>
                    <a:pt x="61468" y="669544"/>
                  </a:lnTo>
                  <a:lnTo>
                    <a:pt x="50863" y="664908"/>
                  </a:lnTo>
                  <a:lnTo>
                    <a:pt x="41732" y="658418"/>
                  </a:lnTo>
                  <a:lnTo>
                    <a:pt x="19634" y="614718"/>
                  </a:lnTo>
                  <a:lnTo>
                    <a:pt x="16891" y="583565"/>
                  </a:lnTo>
                  <a:lnTo>
                    <a:pt x="17576" y="567778"/>
                  </a:lnTo>
                  <a:lnTo>
                    <a:pt x="27813" y="528701"/>
                  </a:lnTo>
                  <a:lnTo>
                    <a:pt x="51028" y="503986"/>
                  </a:lnTo>
                  <a:lnTo>
                    <a:pt x="61722" y="499364"/>
                  </a:lnTo>
                  <a:close/>
                </a:path>
                <a:path w="2684145" h="1132204">
                  <a:moveTo>
                    <a:pt x="476504" y="584581"/>
                  </a:moveTo>
                  <a:lnTo>
                    <a:pt x="467868" y="537387"/>
                  </a:lnTo>
                  <a:lnTo>
                    <a:pt x="442556" y="503682"/>
                  </a:lnTo>
                  <a:lnTo>
                    <a:pt x="417322" y="491871"/>
                  </a:lnTo>
                  <a:lnTo>
                    <a:pt x="414782" y="499364"/>
                  </a:lnTo>
                  <a:lnTo>
                    <a:pt x="425462" y="503986"/>
                  </a:lnTo>
                  <a:lnTo>
                    <a:pt x="434670" y="510413"/>
                  </a:lnTo>
                  <a:lnTo>
                    <a:pt x="456844" y="553377"/>
                  </a:lnTo>
                  <a:lnTo>
                    <a:pt x="459613" y="583565"/>
                  </a:lnTo>
                  <a:lnTo>
                    <a:pt x="458914" y="599884"/>
                  </a:lnTo>
                  <a:lnTo>
                    <a:pt x="448564" y="639953"/>
                  </a:lnTo>
                  <a:lnTo>
                    <a:pt x="415036" y="669544"/>
                  </a:lnTo>
                  <a:lnTo>
                    <a:pt x="417322" y="677164"/>
                  </a:lnTo>
                  <a:lnTo>
                    <a:pt x="452805" y="656094"/>
                  </a:lnTo>
                  <a:lnTo>
                    <a:pt x="472694" y="617258"/>
                  </a:lnTo>
                  <a:lnTo>
                    <a:pt x="475551" y="601560"/>
                  </a:lnTo>
                  <a:lnTo>
                    <a:pt x="476504" y="584581"/>
                  </a:lnTo>
                  <a:close/>
                </a:path>
                <a:path w="2684145" h="1132204">
                  <a:moveTo>
                    <a:pt x="2683891" y="962025"/>
                  </a:moveTo>
                  <a:lnTo>
                    <a:pt x="2661031" y="942975"/>
                  </a:lnTo>
                  <a:lnTo>
                    <a:pt x="2552065" y="852170"/>
                  </a:lnTo>
                  <a:lnTo>
                    <a:pt x="2545384" y="848575"/>
                  </a:lnTo>
                  <a:lnTo>
                    <a:pt x="2520899" y="868514"/>
                  </a:lnTo>
                  <a:lnTo>
                    <a:pt x="2522918" y="875499"/>
                  </a:lnTo>
                  <a:lnTo>
                    <a:pt x="2527681" y="881380"/>
                  </a:lnTo>
                  <a:lnTo>
                    <a:pt x="2601582" y="942975"/>
                  </a:lnTo>
                  <a:lnTo>
                    <a:pt x="593471" y="942975"/>
                  </a:lnTo>
                  <a:lnTo>
                    <a:pt x="593471" y="82296"/>
                  </a:lnTo>
                  <a:lnTo>
                    <a:pt x="655066" y="156210"/>
                  </a:lnTo>
                  <a:lnTo>
                    <a:pt x="660946" y="160972"/>
                  </a:lnTo>
                  <a:lnTo>
                    <a:pt x="667931" y="162991"/>
                  </a:lnTo>
                  <a:lnTo>
                    <a:pt x="675182" y="162229"/>
                  </a:lnTo>
                  <a:lnTo>
                    <a:pt x="681863" y="158623"/>
                  </a:lnTo>
                  <a:lnTo>
                    <a:pt x="686612" y="152742"/>
                  </a:lnTo>
                  <a:lnTo>
                    <a:pt x="688632" y="145757"/>
                  </a:lnTo>
                  <a:lnTo>
                    <a:pt x="687870" y="138506"/>
                  </a:lnTo>
                  <a:lnTo>
                    <a:pt x="684276" y="131826"/>
                  </a:lnTo>
                  <a:lnTo>
                    <a:pt x="599186" y="29718"/>
                  </a:lnTo>
                  <a:lnTo>
                    <a:pt x="574421" y="0"/>
                  </a:lnTo>
                  <a:lnTo>
                    <a:pt x="464566" y="131826"/>
                  </a:lnTo>
                  <a:lnTo>
                    <a:pt x="460959" y="138506"/>
                  </a:lnTo>
                  <a:lnTo>
                    <a:pt x="460197" y="145757"/>
                  </a:lnTo>
                  <a:lnTo>
                    <a:pt x="462216" y="152742"/>
                  </a:lnTo>
                  <a:lnTo>
                    <a:pt x="466979" y="158623"/>
                  </a:lnTo>
                  <a:lnTo>
                    <a:pt x="473646" y="162229"/>
                  </a:lnTo>
                  <a:lnTo>
                    <a:pt x="480898" y="162991"/>
                  </a:lnTo>
                  <a:lnTo>
                    <a:pt x="487883" y="160972"/>
                  </a:lnTo>
                  <a:lnTo>
                    <a:pt x="493776" y="156210"/>
                  </a:lnTo>
                  <a:lnTo>
                    <a:pt x="555371" y="82296"/>
                  </a:lnTo>
                  <a:lnTo>
                    <a:pt x="555371" y="942975"/>
                  </a:lnTo>
                  <a:lnTo>
                    <a:pt x="412496" y="942975"/>
                  </a:lnTo>
                  <a:lnTo>
                    <a:pt x="412496" y="981075"/>
                  </a:lnTo>
                  <a:lnTo>
                    <a:pt x="555371" y="981075"/>
                  </a:lnTo>
                  <a:lnTo>
                    <a:pt x="555371" y="1131697"/>
                  </a:lnTo>
                  <a:lnTo>
                    <a:pt x="593471" y="1131697"/>
                  </a:lnTo>
                  <a:lnTo>
                    <a:pt x="593471" y="981075"/>
                  </a:lnTo>
                  <a:lnTo>
                    <a:pt x="2601582" y="981075"/>
                  </a:lnTo>
                  <a:lnTo>
                    <a:pt x="2624455" y="962025"/>
                  </a:lnTo>
                  <a:lnTo>
                    <a:pt x="2527681" y="1042670"/>
                  </a:lnTo>
                  <a:lnTo>
                    <a:pt x="2522918" y="1048562"/>
                  </a:lnTo>
                  <a:lnTo>
                    <a:pt x="2520899" y="1055547"/>
                  </a:lnTo>
                  <a:lnTo>
                    <a:pt x="2521661" y="1062799"/>
                  </a:lnTo>
                  <a:lnTo>
                    <a:pt x="2525268" y="1069467"/>
                  </a:lnTo>
                  <a:lnTo>
                    <a:pt x="2531148" y="1074229"/>
                  </a:lnTo>
                  <a:lnTo>
                    <a:pt x="2538133" y="1076248"/>
                  </a:lnTo>
                  <a:lnTo>
                    <a:pt x="2545384" y="1075486"/>
                  </a:lnTo>
                  <a:lnTo>
                    <a:pt x="2552065" y="1071880"/>
                  </a:lnTo>
                  <a:lnTo>
                    <a:pt x="2661031" y="981075"/>
                  </a:lnTo>
                  <a:lnTo>
                    <a:pt x="2683891" y="962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2875" y="3190112"/>
              <a:ext cx="159385" cy="48260"/>
            </a:xfrm>
            <a:custGeom>
              <a:avLst/>
              <a:gdLst/>
              <a:ahLst/>
              <a:cxnLst/>
              <a:rect l="l" t="t" r="r" b="b"/>
              <a:pathLst>
                <a:path w="159385" h="48260">
                  <a:moveTo>
                    <a:pt x="134874" y="0"/>
                  </a:moveTo>
                  <a:lnTo>
                    <a:pt x="129666" y="5842"/>
                  </a:lnTo>
                  <a:lnTo>
                    <a:pt x="145287" y="19431"/>
                  </a:lnTo>
                  <a:lnTo>
                    <a:pt x="0" y="19431"/>
                  </a:lnTo>
                  <a:lnTo>
                    <a:pt x="0" y="28701"/>
                  </a:lnTo>
                  <a:lnTo>
                    <a:pt x="145287" y="28701"/>
                  </a:lnTo>
                  <a:lnTo>
                    <a:pt x="129666" y="42291"/>
                  </a:lnTo>
                  <a:lnTo>
                    <a:pt x="134874" y="48132"/>
                  </a:lnTo>
                  <a:lnTo>
                    <a:pt x="159385" y="26924"/>
                  </a:lnTo>
                  <a:lnTo>
                    <a:pt x="159385" y="21209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083300" y="4187697"/>
            <a:ext cx="689187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latin typeface="Cambria Math"/>
                <a:cs typeface="Cambria Math"/>
              </a:rPr>
              <a:t>J</a:t>
            </a:r>
            <a:r>
              <a:rPr sz="2067" spc="493" dirty="0">
                <a:latin typeface="Cambria Math"/>
                <a:cs typeface="Cambria Math"/>
              </a:rPr>
              <a:t> </a:t>
            </a:r>
            <a:r>
              <a:rPr sz="206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67" dirty="0">
                <a:latin typeface="Cambria Math"/>
                <a:cs typeface="Cambria Math"/>
              </a:rPr>
              <a:t>,</a:t>
            </a:r>
            <a:r>
              <a:rPr sz="2067" spc="-93" dirty="0">
                <a:latin typeface="Cambria Math"/>
                <a:cs typeface="Cambria Math"/>
              </a:rPr>
              <a:t> </a:t>
            </a:r>
            <a:r>
              <a:rPr sz="2067" spc="-67" dirty="0">
                <a:solidFill>
                  <a:srgbClr val="0096FF"/>
                </a:solidFill>
                <a:latin typeface="Cambria Math"/>
                <a:cs typeface="Cambria Math"/>
              </a:rPr>
              <a:t>b</a:t>
            </a:r>
            <a:endParaRPr sz="2067">
              <a:latin typeface="Cambria Math"/>
              <a:cs typeface="Cambria Math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34596" y="3469978"/>
            <a:ext cx="4055533" cy="1313180"/>
            <a:chOff x="5425947" y="2602483"/>
            <a:chExt cx="3041650" cy="984885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1359" y="3055365"/>
              <a:ext cx="574675" cy="170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5947" y="2602483"/>
              <a:ext cx="3041342" cy="984885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2901" y="1168401"/>
            <a:ext cx="241300" cy="2413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46701" y="1181101"/>
            <a:ext cx="241300" cy="241300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55473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Why Linear Regression?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i="1">
                <a:solidFill>
                  <a:srgbClr val="000000"/>
                </a:solidFill>
              </a:rPr>
              <a:t>Is there a relationship between advertising budget and sales?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Evidence of an association between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strong is the relationship between advertising budget and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Strength of this relationship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Which media contribute to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Do just one or two of the media contribute?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4130886" y="3926597"/>
            <a:ext cx="7441353" cy="1032643"/>
          </a:xfrm>
          <a:prstGeom prst="rect">
            <a:avLst/>
          </a:prstGeom>
        </p:spPr>
        <p:txBody>
          <a:bodyPr vert="horz" wrap="square" lIns="0" tIns="219952" rIns="0" bIns="0" rtlCol="0">
            <a:spAutoFit/>
          </a:bodyPr>
          <a:lstStyle/>
          <a:p>
            <a:pPr marL="277698">
              <a:spcBef>
                <a:spcPts val="173"/>
              </a:spcBef>
            </a:pPr>
            <a:r>
              <a:rPr sz="5267" dirty="0">
                <a:latin typeface="Verdana"/>
                <a:cs typeface="Verdana"/>
              </a:rPr>
              <a:t>Feature</a:t>
            </a:r>
            <a:r>
              <a:rPr sz="5267" spc="167" dirty="0">
                <a:latin typeface="Verdana"/>
                <a:cs typeface="Verdana"/>
              </a:rPr>
              <a:t> </a:t>
            </a:r>
            <a:r>
              <a:rPr sz="5267" spc="-13" dirty="0">
                <a:latin typeface="Verdana"/>
                <a:cs typeface="Verdana"/>
              </a:rPr>
              <a:t>Engineering</a:t>
            </a:r>
            <a:endParaRPr sz="5267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95785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38459" y="6333490"/>
            <a:ext cx="1343659" cy="30869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867" dirty="0">
                <a:solidFill>
                  <a:srgbClr val="FFFFFF"/>
                </a:solidFill>
                <a:latin typeface="Verdana"/>
                <a:cs typeface="Verdana"/>
              </a:rPr>
              <a:t>Andrew</a:t>
            </a:r>
            <a:r>
              <a:rPr sz="1867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67" spc="-33" dirty="0">
                <a:solidFill>
                  <a:srgbClr val="FFFFFF"/>
                </a:solidFill>
                <a:latin typeface="Verdana"/>
                <a:cs typeface="Verdana"/>
              </a:rPr>
              <a:t>Ng</a:t>
            </a:r>
            <a:endParaRPr sz="1867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5154" y="3443731"/>
            <a:ext cx="4095327" cy="186461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400" dirty="0">
                <a:latin typeface="Verdana"/>
                <a:cs typeface="Verdana"/>
              </a:rPr>
              <a:t>Feature</a:t>
            </a:r>
            <a:r>
              <a:rPr sz="2400" spc="-53" dirty="0">
                <a:latin typeface="Verdana"/>
                <a:cs typeface="Verdana"/>
              </a:rPr>
              <a:t> </a:t>
            </a:r>
            <a:r>
              <a:rPr sz="2400" spc="-13" dirty="0">
                <a:latin typeface="Verdana"/>
                <a:cs typeface="Verdana"/>
              </a:rPr>
              <a:t>engineering: </a:t>
            </a:r>
            <a:r>
              <a:rPr sz="2400" dirty="0">
                <a:latin typeface="Verdana"/>
                <a:cs typeface="Verdana"/>
              </a:rPr>
              <a:t>Using</a:t>
            </a:r>
            <a:r>
              <a:rPr sz="2400" spc="-133" dirty="0"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9300"/>
                </a:solidFill>
                <a:latin typeface="Verdana"/>
                <a:cs typeface="Verdana"/>
              </a:rPr>
              <a:t>intuition</a:t>
            </a:r>
            <a:r>
              <a:rPr sz="2400" spc="18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-100" dirty="0">
                <a:latin typeface="Verdana"/>
                <a:cs typeface="Verdana"/>
              </a:rPr>
              <a:t> </a:t>
            </a:r>
            <a:r>
              <a:rPr sz="2400" spc="-13" dirty="0">
                <a:latin typeface="Verdana"/>
                <a:cs typeface="Verdana"/>
              </a:rPr>
              <a:t>design </a:t>
            </a:r>
            <a:r>
              <a:rPr sz="2400" dirty="0">
                <a:solidFill>
                  <a:srgbClr val="FF9300"/>
                </a:solidFill>
                <a:latin typeface="Verdana"/>
                <a:cs typeface="Verdana"/>
              </a:rPr>
              <a:t>new</a:t>
            </a:r>
            <a:r>
              <a:rPr sz="2400" spc="-4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9300"/>
                </a:solidFill>
                <a:latin typeface="Verdana"/>
                <a:cs typeface="Verdana"/>
              </a:rPr>
              <a:t>features</a:t>
            </a:r>
            <a:r>
              <a:rPr sz="2400" dirty="0">
                <a:latin typeface="Verdana"/>
                <a:cs typeface="Verdana"/>
              </a:rPr>
              <a:t>,</a:t>
            </a:r>
            <a:r>
              <a:rPr sz="2400" spc="33" dirty="0">
                <a:latin typeface="Verdana"/>
                <a:cs typeface="Verdana"/>
              </a:rPr>
              <a:t> </a:t>
            </a:r>
            <a:r>
              <a:rPr sz="2400" spc="-33" dirty="0">
                <a:latin typeface="Verdana"/>
                <a:cs typeface="Verdana"/>
              </a:rPr>
              <a:t>by </a:t>
            </a:r>
            <a:r>
              <a:rPr sz="2400" dirty="0">
                <a:latin typeface="Verdana"/>
                <a:cs typeface="Verdana"/>
              </a:rPr>
              <a:t>transforming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or</a:t>
            </a:r>
            <a:r>
              <a:rPr sz="2400" spc="-87" dirty="0">
                <a:latin typeface="Verdana"/>
                <a:cs typeface="Verdana"/>
              </a:rPr>
              <a:t> </a:t>
            </a:r>
            <a:r>
              <a:rPr sz="2400" spc="-13" dirty="0">
                <a:latin typeface="Verdana"/>
                <a:cs typeface="Verdana"/>
              </a:rPr>
              <a:t>combining </a:t>
            </a:r>
            <a:r>
              <a:rPr sz="2400" dirty="0">
                <a:latin typeface="Verdana"/>
                <a:cs typeface="Verdana"/>
              </a:rPr>
              <a:t>original </a:t>
            </a:r>
            <a:r>
              <a:rPr sz="2400" spc="-13" dirty="0">
                <a:latin typeface="Verdana"/>
                <a:cs typeface="Verdana"/>
              </a:rPr>
              <a:t>features.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1124" y="-54450"/>
            <a:ext cx="4601633" cy="1384995"/>
          </a:xfrm>
          <a:prstGeom prst="rect">
            <a:avLst/>
          </a:prstGeom>
        </p:spPr>
        <p:txBody>
          <a:bodyPr spcFirstLastPara="1" vert="horz" wrap="square" lIns="0" tIns="17780" rIns="0" bIns="0" rtlCol="0" anchor="ctr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Feature</a:t>
            </a:r>
            <a:r>
              <a:rPr spc="-67" dirty="0"/>
              <a:t> </a:t>
            </a:r>
            <a:r>
              <a:rPr spc="-27" dirty="0"/>
              <a:t>engineering</a:t>
            </a:r>
          </a:p>
        </p:txBody>
      </p:sp>
      <p:sp>
        <p:nvSpPr>
          <p:cNvPr id="5" name="object 5"/>
          <p:cNvSpPr/>
          <p:nvPr/>
        </p:nvSpPr>
        <p:spPr>
          <a:xfrm>
            <a:off x="1128115" y="1446445"/>
            <a:ext cx="260773" cy="70273"/>
          </a:xfrm>
          <a:custGeom>
            <a:avLst/>
            <a:gdLst/>
            <a:ahLst/>
            <a:cxnLst/>
            <a:rect l="l" t="t" r="r" b="b"/>
            <a:pathLst>
              <a:path w="195580" h="52705">
                <a:moveTo>
                  <a:pt x="168109" y="0"/>
                </a:moveTo>
                <a:lnTo>
                  <a:pt x="162433" y="6476"/>
                </a:lnTo>
                <a:lnTo>
                  <a:pt x="179552" y="21336"/>
                </a:lnTo>
                <a:lnTo>
                  <a:pt x="0" y="21336"/>
                </a:lnTo>
                <a:lnTo>
                  <a:pt x="0" y="31368"/>
                </a:lnTo>
                <a:lnTo>
                  <a:pt x="179552" y="31368"/>
                </a:lnTo>
                <a:lnTo>
                  <a:pt x="162433" y="46227"/>
                </a:lnTo>
                <a:lnTo>
                  <a:pt x="168109" y="52577"/>
                </a:lnTo>
                <a:lnTo>
                  <a:pt x="194957" y="29463"/>
                </a:lnTo>
                <a:lnTo>
                  <a:pt x="194957" y="23240"/>
                </a:lnTo>
                <a:lnTo>
                  <a:pt x="16810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6" name="object 6"/>
          <p:cNvSpPr txBox="1"/>
          <p:nvPr/>
        </p:nvSpPr>
        <p:spPr>
          <a:xfrm>
            <a:off x="849630" y="1255099"/>
            <a:ext cx="823807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4800" spc="129" baseline="11574" dirty="0">
                <a:latin typeface="Cambria Math"/>
                <a:cs typeface="Cambria Math"/>
              </a:rPr>
              <a:t>𝑓</a:t>
            </a:r>
            <a:r>
              <a:rPr sz="2267" spc="8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267" spc="87" dirty="0">
                <a:latin typeface="Cambria Math"/>
                <a:cs typeface="Cambria Math"/>
              </a:rPr>
              <a:t>,</a:t>
            </a:r>
            <a:r>
              <a:rPr sz="2267" spc="8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267">
              <a:latin typeface="Cambria Math"/>
              <a:cs typeface="Cambria Math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84544" y="1267630"/>
            <a:ext cx="465667" cy="397087"/>
            <a:chOff x="1263408" y="950722"/>
            <a:chExt cx="349250" cy="297815"/>
          </a:xfrm>
        </p:grpSpPr>
        <p:sp>
          <p:nvSpPr>
            <p:cNvPr id="8" name="object 8"/>
            <p:cNvSpPr/>
            <p:nvPr/>
          </p:nvSpPr>
          <p:spPr>
            <a:xfrm>
              <a:off x="1263408" y="965962"/>
              <a:ext cx="349250" cy="282575"/>
            </a:xfrm>
            <a:custGeom>
              <a:avLst/>
              <a:gdLst/>
              <a:ahLst/>
              <a:cxnLst/>
              <a:rect l="l" t="t" r="r" b="b"/>
              <a:pathLst>
                <a:path w="349250" h="282575">
                  <a:moveTo>
                    <a:pt x="259067" y="0"/>
                  </a:moveTo>
                  <a:lnTo>
                    <a:pt x="255130" y="11557"/>
                  </a:lnTo>
                  <a:lnTo>
                    <a:pt x="271437" y="18631"/>
                  </a:lnTo>
                  <a:lnTo>
                    <a:pt x="285483" y="28432"/>
                  </a:lnTo>
                  <a:lnTo>
                    <a:pt x="314026" y="73925"/>
                  </a:lnTo>
                  <a:lnTo>
                    <a:pt x="322408" y="115732"/>
                  </a:lnTo>
                  <a:lnTo>
                    <a:pt x="323456" y="139826"/>
                  </a:lnTo>
                  <a:lnTo>
                    <a:pt x="322408" y="164707"/>
                  </a:lnTo>
                  <a:lnTo>
                    <a:pt x="314026" y="207656"/>
                  </a:lnTo>
                  <a:lnTo>
                    <a:pt x="285530" y="253857"/>
                  </a:lnTo>
                  <a:lnTo>
                    <a:pt x="255511" y="270890"/>
                  </a:lnTo>
                  <a:lnTo>
                    <a:pt x="259067" y="282321"/>
                  </a:lnTo>
                  <a:lnTo>
                    <a:pt x="297611" y="264302"/>
                  </a:lnTo>
                  <a:lnTo>
                    <a:pt x="325869" y="233045"/>
                  </a:lnTo>
                  <a:lnTo>
                    <a:pt x="343300" y="191150"/>
                  </a:lnTo>
                  <a:lnTo>
                    <a:pt x="349110" y="141350"/>
                  </a:lnTo>
                  <a:lnTo>
                    <a:pt x="347657" y="115413"/>
                  </a:lnTo>
                  <a:lnTo>
                    <a:pt x="336037" y="69538"/>
                  </a:lnTo>
                  <a:lnTo>
                    <a:pt x="312966" y="32164"/>
                  </a:lnTo>
                  <a:lnTo>
                    <a:pt x="279542" y="7435"/>
                  </a:lnTo>
                  <a:lnTo>
                    <a:pt x="259067" y="0"/>
                  </a:lnTo>
                  <a:close/>
                </a:path>
                <a:path w="349250" h="282575">
                  <a:moveTo>
                    <a:pt x="90030" y="0"/>
                  </a:moveTo>
                  <a:lnTo>
                    <a:pt x="51628" y="18145"/>
                  </a:lnTo>
                  <a:lnTo>
                    <a:pt x="23228" y="49529"/>
                  </a:lnTo>
                  <a:lnTo>
                    <a:pt x="5803" y="91487"/>
                  </a:lnTo>
                  <a:lnTo>
                    <a:pt x="0" y="141350"/>
                  </a:lnTo>
                  <a:lnTo>
                    <a:pt x="1450" y="167233"/>
                  </a:lnTo>
                  <a:lnTo>
                    <a:pt x="13062" y="213092"/>
                  </a:lnTo>
                  <a:lnTo>
                    <a:pt x="36112" y="250334"/>
                  </a:lnTo>
                  <a:lnTo>
                    <a:pt x="69501" y="274960"/>
                  </a:lnTo>
                  <a:lnTo>
                    <a:pt x="90030" y="282321"/>
                  </a:lnTo>
                  <a:lnTo>
                    <a:pt x="93586" y="270890"/>
                  </a:lnTo>
                  <a:lnTo>
                    <a:pt x="77536" y="263773"/>
                  </a:lnTo>
                  <a:lnTo>
                    <a:pt x="63677" y="253857"/>
                  </a:lnTo>
                  <a:lnTo>
                    <a:pt x="35198" y="207656"/>
                  </a:lnTo>
                  <a:lnTo>
                    <a:pt x="26816" y="164707"/>
                  </a:lnTo>
                  <a:lnTo>
                    <a:pt x="25768" y="139826"/>
                  </a:lnTo>
                  <a:lnTo>
                    <a:pt x="26816" y="115732"/>
                  </a:lnTo>
                  <a:lnTo>
                    <a:pt x="35198" y="73925"/>
                  </a:lnTo>
                  <a:lnTo>
                    <a:pt x="63788" y="28432"/>
                  </a:lnTo>
                  <a:lnTo>
                    <a:pt x="94094" y="11557"/>
                  </a:lnTo>
                  <a:lnTo>
                    <a:pt x="900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899" y="950722"/>
              <a:ext cx="150367" cy="731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47859" y="1166199"/>
            <a:ext cx="4203700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7732">
              <a:spcBef>
                <a:spcPts val="140"/>
              </a:spcBef>
              <a:tabLst>
                <a:tab pos="550320" algn="l"/>
                <a:tab pos="3538132" algn="l"/>
              </a:tabLst>
            </a:pPr>
            <a:r>
              <a:rPr sz="3200" spc="-67" dirty="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73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3400" spc="500" baseline="-179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400" spc="509" baseline="-179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-20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3400" spc="349" baseline="-17973" dirty="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3200" spc="-33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spc="-49" baseline="-179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+ </a:t>
            </a:r>
            <a:r>
              <a:rPr sz="3200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39128" y="0"/>
            <a:ext cx="4355253" cy="3378200"/>
            <a:chOff x="5054346" y="0"/>
            <a:chExt cx="3266440" cy="25336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7325" y="0"/>
              <a:ext cx="3000375" cy="2400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19925" y="1047749"/>
              <a:ext cx="1301115" cy="1290320"/>
            </a:xfrm>
            <a:custGeom>
              <a:avLst/>
              <a:gdLst/>
              <a:ahLst/>
              <a:cxnLst/>
              <a:rect l="l" t="t" r="r" b="b"/>
              <a:pathLst>
                <a:path w="1301115" h="1290320">
                  <a:moveTo>
                    <a:pt x="734441" y="989177"/>
                  </a:moveTo>
                  <a:lnTo>
                    <a:pt x="693420" y="947216"/>
                  </a:lnTo>
                  <a:lnTo>
                    <a:pt x="693420" y="981557"/>
                  </a:lnTo>
                  <a:lnTo>
                    <a:pt x="692404" y="989177"/>
                  </a:lnTo>
                  <a:lnTo>
                    <a:pt x="676275" y="1019657"/>
                  </a:lnTo>
                  <a:lnTo>
                    <a:pt x="669404" y="1026007"/>
                  </a:lnTo>
                  <a:lnTo>
                    <a:pt x="662343" y="1028547"/>
                  </a:lnTo>
                  <a:lnTo>
                    <a:pt x="655066" y="1031087"/>
                  </a:lnTo>
                  <a:lnTo>
                    <a:pt x="647573" y="1029817"/>
                  </a:lnTo>
                  <a:lnTo>
                    <a:pt x="614934" y="1008227"/>
                  </a:lnTo>
                  <a:lnTo>
                    <a:pt x="595503" y="972667"/>
                  </a:lnTo>
                  <a:lnTo>
                    <a:pt x="595617" y="963777"/>
                  </a:lnTo>
                  <a:lnTo>
                    <a:pt x="616458" y="934567"/>
                  </a:lnTo>
                  <a:lnTo>
                    <a:pt x="620903" y="930757"/>
                  </a:lnTo>
                  <a:lnTo>
                    <a:pt x="625221" y="928217"/>
                  </a:lnTo>
                  <a:lnTo>
                    <a:pt x="630682" y="925677"/>
                  </a:lnTo>
                  <a:lnTo>
                    <a:pt x="637159" y="923137"/>
                  </a:lnTo>
                  <a:lnTo>
                    <a:pt x="693420" y="981557"/>
                  </a:lnTo>
                  <a:lnTo>
                    <a:pt x="693420" y="947216"/>
                  </a:lnTo>
                  <a:lnTo>
                    <a:pt x="669899" y="923137"/>
                  </a:lnTo>
                  <a:lnTo>
                    <a:pt x="597916" y="849477"/>
                  </a:lnTo>
                  <a:lnTo>
                    <a:pt x="581025" y="865987"/>
                  </a:lnTo>
                  <a:lnTo>
                    <a:pt x="623443" y="909167"/>
                  </a:lnTo>
                  <a:lnTo>
                    <a:pt x="616712" y="911707"/>
                  </a:lnTo>
                  <a:lnTo>
                    <a:pt x="610743" y="914247"/>
                  </a:lnTo>
                  <a:lnTo>
                    <a:pt x="605663" y="916787"/>
                  </a:lnTo>
                  <a:lnTo>
                    <a:pt x="600456" y="919327"/>
                  </a:lnTo>
                  <a:lnTo>
                    <a:pt x="573532" y="956157"/>
                  </a:lnTo>
                  <a:lnTo>
                    <a:pt x="572262" y="965047"/>
                  </a:lnTo>
                  <a:lnTo>
                    <a:pt x="572516" y="972667"/>
                  </a:lnTo>
                  <a:lnTo>
                    <a:pt x="587019" y="1013307"/>
                  </a:lnTo>
                  <a:lnTo>
                    <a:pt x="621868" y="1045057"/>
                  </a:lnTo>
                  <a:lnTo>
                    <a:pt x="645922" y="1053947"/>
                  </a:lnTo>
                  <a:lnTo>
                    <a:pt x="657555" y="1053947"/>
                  </a:lnTo>
                  <a:lnTo>
                    <a:pt x="694055" y="1033627"/>
                  </a:lnTo>
                  <a:lnTo>
                    <a:pt x="695883" y="1031087"/>
                  </a:lnTo>
                  <a:lnTo>
                    <a:pt x="698627" y="1027277"/>
                  </a:lnTo>
                  <a:lnTo>
                    <a:pt x="704723" y="1012037"/>
                  </a:lnTo>
                  <a:lnTo>
                    <a:pt x="706501" y="1004417"/>
                  </a:lnTo>
                  <a:lnTo>
                    <a:pt x="707263" y="995527"/>
                  </a:lnTo>
                  <a:lnTo>
                    <a:pt x="717550" y="1005687"/>
                  </a:lnTo>
                  <a:lnTo>
                    <a:pt x="727938" y="995527"/>
                  </a:lnTo>
                  <a:lnTo>
                    <a:pt x="734441" y="989177"/>
                  </a:lnTo>
                  <a:close/>
                </a:path>
                <a:path w="1301115" h="1290320">
                  <a:moveTo>
                    <a:pt x="844931" y="869797"/>
                  </a:moveTo>
                  <a:lnTo>
                    <a:pt x="827024" y="850747"/>
                  </a:lnTo>
                  <a:lnTo>
                    <a:pt x="826135" y="852017"/>
                  </a:lnTo>
                  <a:lnTo>
                    <a:pt x="825754" y="857097"/>
                  </a:lnTo>
                  <a:lnTo>
                    <a:pt x="823341" y="864717"/>
                  </a:lnTo>
                  <a:lnTo>
                    <a:pt x="802513" y="899007"/>
                  </a:lnTo>
                  <a:lnTo>
                    <a:pt x="774827" y="914247"/>
                  </a:lnTo>
                  <a:lnTo>
                    <a:pt x="762762" y="914247"/>
                  </a:lnTo>
                  <a:lnTo>
                    <a:pt x="756539" y="912977"/>
                  </a:lnTo>
                  <a:lnTo>
                    <a:pt x="743839" y="907897"/>
                  </a:lnTo>
                  <a:lnTo>
                    <a:pt x="737743" y="904087"/>
                  </a:lnTo>
                  <a:lnTo>
                    <a:pt x="731647" y="897737"/>
                  </a:lnTo>
                  <a:lnTo>
                    <a:pt x="744613" y="885037"/>
                  </a:lnTo>
                  <a:lnTo>
                    <a:pt x="805561" y="825347"/>
                  </a:lnTo>
                  <a:lnTo>
                    <a:pt x="796671" y="816457"/>
                  </a:lnTo>
                  <a:lnTo>
                    <a:pt x="793978" y="813917"/>
                  </a:lnTo>
                  <a:lnTo>
                    <a:pt x="785926" y="806297"/>
                  </a:lnTo>
                  <a:lnTo>
                    <a:pt x="776478" y="799693"/>
                  </a:lnTo>
                  <a:lnTo>
                    <a:pt x="776478" y="827887"/>
                  </a:lnTo>
                  <a:lnTo>
                    <a:pt x="719074" y="885037"/>
                  </a:lnTo>
                  <a:lnTo>
                    <a:pt x="714502" y="877417"/>
                  </a:lnTo>
                  <a:lnTo>
                    <a:pt x="711263" y="871067"/>
                  </a:lnTo>
                  <a:lnTo>
                    <a:pt x="709358" y="863447"/>
                  </a:lnTo>
                  <a:lnTo>
                    <a:pt x="708787" y="855827"/>
                  </a:lnTo>
                  <a:lnTo>
                    <a:pt x="709714" y="848207"/>
                  </a:lnTo>
                  <a:lnTo>
                    <a:pt x="736104" y="816457"/>
                  </a:lnTo>
                  <a:lnTo>
                    <a:pt x="776478" y="827887"/>
                  </a:lnTo>
                  <a:lnTo>
                    <a:pt x="776478" y="799693"/>
                  </a:lnTo>
                  <a:lnTo>
                    <a:pt x="775030" y="798677"/>
                  </a:lnTo>
                  <a:lnTo>
                    <a:pt x="763968" y="794867"/>
                  </a:lnTo>
                  <a:lnTo>
                    <a:pt x="752729" y="793597"/>
                  </a:lnTo>
                  <a:lnTo>
                    <a:pt x="741603" y="793597"/>
                  </a:lnTo>
                  <a:lnTo>
                    <a:pt x="700265" y="822807"/>
                  </a:lnTo>
                  <a:lnTo>
                    <a:pt x="688594" y="860907"/>
                  </a:lnTo>
                  <a:lnTo>
                    <a:pt x="690422" y="874877"/>
                  </a:lnTo>
                  <a:lnTo>
                    <a:pt x="713359" y="912977"/>
                  </a:lnTo>
                  <a:lnTo>
                    <a:pt x="751484" y="935837"/>
                  </a:lnTo>
                  <a:lnTo>
                    <a:pt x="764921" y="937107"/>
                  </a:lnTo>
                  <a:lnTo>
                    <a:pt x="778395" y="935837"/>
                  </a:lnTo>
                  <a:lnTo>
                    <a:pt x="791591" y="932027"/>
                  </a:lnTo>
                  <a:lnTo>
                    <a:pt x="804494" y="924407"/>
                  </a:lnTo>
                  <a:lnTo>
                    <a:pt x="815708" y="914247"/>
                  </a:lnTo>
                  <a:lnTo>
                    <a:pt x="817118" y="912977"/>
                  </a:lnTo>
                  <a:lnTo>
                    <a:pt x="836587" y="886307"/>
                  </a:lnTo>
                  <a:lnTo>
                    <a:pt x="839571" y="881227"/>
                  </a:lnTo>
                  <a:lnTo>
                    <a:pt x="842352" y="874877"/>
                  </a:lnTo>
                  <a:lnTo>
                    <a:pt x="844931" y="869797"/>
                  </a:lnTo>
                  <a:close/>
                </a:path>
                <a:path w="1301115" h="1290320">
                  <a:moveTo>
                    <a:pt x="941578" y="772007"/>
                  </a:moveTo>
                  <a:lnTo>
                    <a:pt x="930833" y="730097"/>
                  </a:lnTo>
                  <a:lnTo>
                    <a:pt x="918718" y="714057"/>
                  </a:lnTo>
                  <a:lnTo>
                    <a:pt x="918718" y="764387"/>
                  </a:lnTo>
                  <a:lnTo>
                    <a:pt x="918425" y="773277"/>
                  </a:lnTo>
                  <a:lnTo>
                    <a:pt x="916216" y="780897"/>
                  </a:lnTo>
                  <a:lnTo>
                    <a:pt x="912088" y="788517"/>
                  </a:lnTo>
                  <a:lnTo>
                    <a:pt x="906018" y="796137"/>
                  </a:lnTo>
                  <a:lnTo>
                    <a:pt x="901573" y="799947"/>
                  </a:lnTo>
                  <a:lnTo>
                    <a:pt x="897382" y="803757"/>
                  </a:lnTo>
                  <a:lnTo>
                    <a:pt x="893191" y="806297"/>
                  </a:lnTo>
                  <a:lnTo>
                    <a:pt x="888873" y="808837"/>
                  </a:lnTo>
                  <a:lnTo>
                    <a:pt x="883412" y="811377"/>
                  </a:lnTo>
                  <a:lnTo>
                    <a:pt x="876427" y="813917"/>
                  </a:lnTo>
                  <a:lnTo>
                    <a:pt x="820928" y="756767"/>
                  </a:lnTo>
                  <a:lnTo>
                    <a:pt x="822071" y="749147"/>
                  </a:lnTo>
                  <a:lnTo>
                    <a:pt x="823760" y="742797"/>
                  </a:lnTo>
                  <a:lnTo>
                    <a:pt x="824103" y="741527"/>
                  </a:lnTo>
                  <a:lnTo>
                    <a:pt x="827024" y="735177"/>
                  </a:lnTo>
                  <a:lnTo>
                    <a:pt x="829818" y="727557"/>
                  </a:lnTo>
                  <a:lnTo>
                    <a:pt x="859002" y="707237"/>
                  </a:lnTo>
                  <a:lnTo>
                    <a:pt x="874001" y="709777"/>
                  </a:lnTo>
                  <a:lnTo>
                    <a:pt x="907122" y="737717"/>
                  </a:lnTo>
                  <a:lnTo>
                    <a:pt x="918718" y="764387"/>
                  </a:lnTo>
                  <a:lnTo>
                    <a:pt x="918718" y="714057"/>
                  </a:lnTo>
                  <a:lnTo>
                    <a:pt x="916051" y="711047"/>
                  </a:lnTo>
                  <a:lnTo>
                    <a:pt x="911593" y="707237"/>
                  </a:lnTo>
                  <a:lnTo>
                    <a:pt x="904163" y="700887"/>
                  </a:lnTo>
                  <a:lnTo>
                    <a:pt x="892327" y="691997"/>
                  </a:lnTo>
                  <a:lnTo>
                    <a:pt x="880541" y="686917"/>
                  </a:lnTo>
                  <a:lnTo>
                    <a:pt x="868807" y="683107"/>
                  </a:lnTo>
                  <a:lnTo>
                    <a:pt x="857402" y="683107"/>
                  </a:lnTo>
                  <a:lnTo>
                    <a:pt x="822693" y="702157"/>
                  </a:lnTo>
                  <a:lnTo>
                    <a:pt x="807085" y="742797"/>
                  </a:lnTo>
                  <a:lnTo>
                    <a:pt x="796798" y="732637"/>
                  </a:lnTo>
                  <a:lnTo>
                    <a:pt x="779907" y="749147"/>
                  </a:lnTo>
                  <a:lnTo>
                    <a:pt x="914019" y="886307"/>
                  </a:lnTo>
                  <a:lnTo>
                    <a:pt x="930910" y="869797"/>
                  </a:lnTo>
                  <a:lnTo>
                    <a:pt x="889889" y="827887"/>
                  </a:lnTo>
                  <a:lnTo>
                    <a:pt x="896620" y="825347"/>
                  </a:lnTo>
                  <a:lnTo>
                    <a:pt x="929767" y="802487"/>
                  </a:lnTo>
                  <a:lnTo>
                    <a:pt x="940308" y="780897"/>
                  </a:lnTo>
                  <a:lnTo>
                    <a:pt x="941578" y="772007"/>
                  </a:lnTo>
                  <a:close/>
                </a:path>
                <a:path w="1301115" h="1290320">
                  <a:moveTo>
                    <a:pt x="1044956" y="684377"/>
                  </a:moveTo>
                  <a:lnTo>
                    <a:pt x="1030224" y="669137"/>
                  </a:lnTo>
                  <a:lnTo>
                    <a:pt x="1029335" y="670407"/>
                  </a:lnTo>
                  <a:lnTo>
                    <a:pt x="1024763" y="678027"/>
                  </a:lnTo>
                  <a:lnTo>
                    <a:pt x="1022604" y="681837"/>
                  </a:lnTo>
                  <a:lnTo>
                    <a:pt x="1020064" y="685647"/>
                  </a:lnTo>
                  <a:lnTo>
                    <a:pt x="1017397" y="688187"/>
                  </a:lnTo>
                  <a:lnTo>
                    <a:pt x="1012571" y="691997"/>
                  </a:lnTo>
                  <a:lnTo>
                    <a:pt x="1008507" y="695807"/>
                  </a:lnTo>
                  <a:lnTo>
                    <a:pt x="1005205" y="697077"/>
                  </a:lnTo>
                  <a:lnTo>
                    <a:pt x="1001776" y="697077"/>
                  </a:lnTo>
                  <a:lnTo>
                    <a:pt x="998220" y="698347"/>
                  </a:lnTo>
                  <a:lnTo>
                    <a:pt x="994537" y="697077"/>
                  </a:lnTo>
                  <a:lnTo>
                    <a:pt x="990600" y="695807"/>
                  </a:lnTo>
                  <a:lnTo>
                    <a:pt x="987044" y="693267"/>
                  </a:lnTo>
                  <a:lnTo>
                    <a:pt x="942987" y="650087"/>
                  </a:lnTo>
                  <a:lnTo>
                    <a:pt x="926846" y="633577"/>
                  </a:lnTo>
                  <a:lnTo>
                    <a:pt x="942365" y="618337"/>
                  </a:lnTo>
                  <a:lnTo>
                    <a:pt x="961771" y="599287"/>
                  </a:lnTo>
                  <a:lnTo>
                    <a:pt x="947928" y="585317"/>
                  </a:lnTo>
                  <a:lnTo>
                    <a:pt x="913003" y="618337"/>
                  </a:lnTo>
                  <a:lnTo>
                    <a:pt x="884809" y="590397"/>
                  </a:lnTo>
                  <a:lnTo>
                    <a:pt x="867918" y="606907"/>
                  </a:lnTo>
                  <a:lnTo>
                    <a:pt x="896112" y="634847"/>
                  </a:lnTo>
                  <a:lnTo>
                    <a:pt x="884682" y="646277"/>
                  </a:lnTo>
                  <a:lnTo>
                    <a:pt x="898525" y="660247"/>
                  </a:lnTo>
                  <a:lnTo>
                    <a:pt x="909955" y="650087"/>
                  </a:lnTo>
                  <a:lnTo>
                    <a:pt x="962152" y="703427"/>
                  </a:lnTo>
                  <a:lnTo>
                    <a:pt x="970902" y="711047"/>
                  </a:lnTo>
                  <a:lnTo>
                    <a:pt x="979462" y="716127"/>
                  </a:lnTo>
                  <a:lnTo>
                    <a:pt x="987806" y="719937"/>
                  </a:lnTo>
                  <a:lnTo>
                    <a:pt x="995934" y="721207"/>
                  </a:lnTo>
                  <a:lnTo>
                    <a:pt x="1003960" y="721207"/>
                  </a:lnTo>
                  <a:lnTo>
                    <a:pt x="1035253" y="698347"/>
                  </a:lnTo>
                  <a:lnTo>
                    <a:pt x="1042670" y="688187"/>
                  </a:lnTo>
                  <a:lnTo>
                    <a:pt x="1044956" y="684377"/>
                  </a:lnTo>
                  <a:close/>
                </a:path>
                <a:path w="1301115" h="1290320">
                  <a:moveTo>
                    <a:pt x="1152652" y="581507"/>
                  </a:moveTo>
                  <a:lnTo>
                    <a:pt x="1093914" y="520547"/>
                  </a:lnTo>
                  <a:lnTo>
                    <a:pt x="1089025" y="515467"/>
                  </a:lnTo>
                  <a:lnTo>
                    <a:pt x="1080046" y="507847"/>
                  </a:lnTo>
                  <a:lnTo>
                    <a:pt x="1071029" y="501497"/>
                  </a:lnTo>
                  <a:lnTo>
                    <a:pt x="1061999" y="497687"/>
                  </a:lnTo>
                  <a:lnTo>
                    <a:pt x="1052957" y="496417"/>
                  </a:lnTo>
                  <a:lnTo>
                    <a:pt x="1044016" y="496417"/>
                  </a:lnTo>
                  <a:lnTo>
                    <a:pt x="1008126" y="523087"/>
                  </a:lnTo>
                  <a:lnTo>
                    <a:pt x="998474" y="557377"/>
                  </a:lnTo>
                  <a:lnTo>
                    <a:pt x="949071" y="506577"/>
                  </a:lnTo>
                  <a:lnTo>
                    <a:pt x="932180" y="523087"/>
                  </a:lnTo>
                  <a:lnTo>
                    <a:pt x="1068705" y="662787"/>
                  </a:lnTo>
                  <a:lnTo>
                    <a:pt x="1085596" y="646277"/>
                  </a:lnTo>
                  <a:lnTo>
                    <a:pt x="1012444" y="571347"/>
                  </a:lnTo>
                  <a:lnTo>
                    <a:pt x="1013587" y="563727"/>
                  </a:lnTo>
                  <a:lnTo>
                    <a:pt x="1034034" y="526897"/>
                  </a:lnTo>
                  <a:lnTo>
                    <a:pt x="1038225" y="523087"/>
                  </a:lnTo>
                  <a:lnTo>
                    <a:pt x="1046353" y="520547"/>
                  </a:lnTo>
                  <a:lnTo>
                    <a:pt x="1050290" y="520547"/>
                  </a:lnTo>
                  <a:lnTo>
                    <a:pt x="1054227" y="521817"/>
                  </a:lnTo>
                  <a:lnTo>
                    <a:pt x="1057910" y="521817"/>
                  </a:lnTo>
                  <a:lnTo>
                    <a:pt x="1061974" y="524357"/>
                  </a:lnTo>
                  <a:lnTo>
                    <a:pt x="1066419" y="528167"/>
                  </a:lnTo>
                  <a:lnTo>
                    <a:pt x="1070991" y="531977"/>
                  </a:lnTo>
                  <a:lnTo>
                    <a:pt x="1075436" y="535787"/>
                  </a:lnTo>
                  <a:lnTo>
                    <a:pt x="1080008" y="540867"/>
                  </a:lnTo>
                  <a:lnTo>
                    <a:pt x="1135761" y="596747"/>
                  </a:lnTo>
                  <a:lnTo>
                    <a:pt x="1152652" y="581507"/>
                  </a:lnTo>
                  <a:close/>
                </a:path>
                <a:path w="1301115" h="1290320">
                  <a:moveTo>
                    <a:pt x="1300861" y="0"/>
                  </a:moveTo>
                  <a:lnTo>
                    <a:pt x="1129792" y="14732"/>
                  </a:lnTo>
                  <a:lnTo>
                    <a:pt x="1112520" y="35433"/>
                  </a:lnTo>
                  <a:lnTo>
                    <a:pt x="1114640" y="42659"/>
                  </a:lnTo>
                  <a:lnTo>
                    <a:pt x="1119225" y="48310"/>
                  </a:lnTo>
                  <a:lnTo>
                    <a:pt x="1125601" y="51854"/>
                  </a:lnTo>
                  <a:lnTo>
                    <a:pt x="1133094" y="52705"/>
                  </a:lnTo>
                  <a:lnTo>
                    <a:pt x="1228953" y="44424"/>
                  </a:lnTo>
                  <a:lnTo>
                    <a:pt x="45008" y="1218438"/>
                  </a:lnTo>
                  <a:lnTo>
                    <a:pt x="54229" y="1122553"/>
                  </a:lnTo>
                  <a:lnTo>
                    <a:pt x="36957" y="1101852"/>
                  </a:lnTo>
                  <a:lnTo>
                    <a:pt x="29464" y="1102626"/>
                  </a:lnTo>
                  <a:lnTo>
                    <a:pt x="23075" y="1106093"/>
                  </a:lnTo>
                  <a:lnTo>
                    <a:pt x="18453" y="1111732"/>
                  </a:lnTo>
                  <a:lnTo>
                    <a:pt x="16256" y="1118997"/>
                  </a:lnTo>
                  <a:lnTo>
                    <a:pt x="0" y="1289812"/>
                  </a:lnTo>
                  <a:lnTo>
                    <a:pt x="85471" y="1282446"/>
                  </a:lnTo>
                  <a:lnTo>
                    <a:pt x="170942" y="1275080"/>
                  </a:lnTo>
                  <a:lnTo>
                    <a:pt x="178231" y="1272908"/>
                  </a:lnTo>
                  <a:lnTo>
                    <a:pt x="183921" y="1268310"/>
                  </a:lnTo>
                  <a:lnTo>
                    <a:pt x="187477" y="1261922"/>
                  </a:lnTo>
                  <a:lnTo>
                    <a:pt x="188341" y="1254379"/>
                  </a:lnTo>
                  <a:lnTo>
                    <a:pt x="186207" y="1247165"/>
                  </a:lnTo>
                  <a:lnTo>
                    <a:pt x="181610" y="1241513"/>
                  </a:lnTo>
                  <a:lnTo>
                    <a:pt x="175196" y="1237970"/>
                  </a:lnTo>
                  <a:lnTo>
                    <a:pt x="167640" y="1237107"/>
                  </a:lnTo>
                  <a:lnTo>
                    <a:pt x="71907" y="1245400"/>
                  </a:lnTo>
                  <a:lnTo>
                    <a:pt x="1255750" y="71475"/>
                  </a:lnTo>
                  <a:lnTo>
                    <a:pt x="1246632" y="167259"/>
                  </a:lnTo>
                  <a:lnTo>
                    <a:pt x="1247406" y="174752"/>
                  </a:lnTo>
                  <a:lnTo>
                    <a:pt x="1250911" y="181140"/>
                  </a:lnTo>
                  <a:lnTo>
                    <a:pt x="1256550" y="185762"/>
                  </a:lnTo>
                  <a:lnTo>
                    <a:pt x="1263777" y="187960"/>
                  </a:lnTo>
                  <a:lnTo>
                    <a:pt x="1271333" y="187198"/>
                  </a:lnTo>
                  <a:lnTo>
                    <a:pt x="1277759" y="183730"/>
                  </a:lnTo>
                  <a:lnTo>
                    <a:pt x="1282395" y="178092"/>
                  </a:lnTo>
                  <a:lnTo>
                    <a:pt x="1284605" y="170815"/>
                  </a:lnTo>
                  <a:lnTo>
                    <a:pt x="1300149" y="7366"/>
                  </a:lnTo>
                  <a:lnTo>
                    <a:pt x="130086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4346" y="1356486"/>
              <a:ext cx="1692275" cy="11770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99122" y="1200403"/>
              <a:ext cx="589280" cy="588645"/>
            </a:xfrm>
            <a:custGeom>
              <a:avLst/>
              <a:gdLst/>
              <a:ahLst/>
              <a:cxnLst/>
              <a:rect l="l" t="t" r="r" b="b"/>
              <a:pathLst>
                <a:path w="589279" h="588644">
                  <a:moveTo>
                    <a:pt x="309625" y="0"/>
                  </a:moveTo>
                  <a:lnTo>
                    <a:pt x="0" y="302387"/>
                  </a:lnTo>
                  <a:lnTo>
                    <a:pt x="279526" y="588645"/>
                  </a:lnTo>
                  <a:lnTo>
                    <a:pt x="589152" y="286258"/>
                  </a:lnTo>
                  <a:lnTo>
                    <a:pt x="309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0704" y="1457833"/>
              <a:ext cx="259588" cy="18859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2719" y="1633219"/>
            <a:ext cx="538747" cy="1234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9022" y="1843023"/>
            <a:ext cx="1624244" cy="6461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54383" y="1713145"/>
            <a:ext cx="575403" cy="1093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59789" y="1979507"/>
            <a:ext cx="1166368" cy="46634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xfrm>
            <a:off x="1117600" y="2434167"/>
            <a:ext cx="14020800" cy="1841530"/>
          </a:xfrm>
          <a:prstGeom prst="rect">
            <a:avLst/>
          </a:prstGeom>
        </p:spPr>
        <p:txBody>
          <a:bodyPr spcFirstLastPara="1" vert="horz" wrap="square" lIns="0" tIns="289560" rIns="0" bIns="0" rtlCol="0" anchor="t" anchorCtr="0">
            <a:spAutoFit/>
          </a:bodyPr>
          <a:lstStyle/>
          <a:p>
            <a:pPr marL="50799">
              <a:lnSpc>
                <a:spcPct val="100000"/>
              </a:lnSpc>
              <a:spcBef>
                <a:spcPts val="2280"/>
              </a:spcBef>
              <a:tabLst>
                <a:tab pos="3335783" algn="l"/>
              </a:tabLst>
            </a:pPr>
            <a:r>
              <a:rPr dirty="0"/>
              <a:t>𝑎𝑟𝑒𝑎</a:t>
            </a:r>
            <a:r>
              <a:rPr spc="253" dirty="0"/>
              <a:t> </a:t>
            </a:r>
            <a:r>
              <a:rPr sz="4800" baseline="2314" dirty="0">
                <a:solidFill>
                  <a:srgbClr val="000000"/>
                </a:solidFill>
              </a:rPr>
              <a:t>=</a:t>
            </a:r>
            <a:r>
              <a:rPr sz="4800" spc="289" baseline="2314" dirty="0">
                <a:solidFill>
                  <a:srgbClr val="000000"/>
                </a:solidFill>
              </a:rPr>
              <a:t> </a:t>
            </a:r>
            <a:r>
              <a:rPr sz="4800" spc="-20" baseline="2314" dirty="0"/>
              <a:t>𝑓𝑟𝑜𝑛𝑡𝑎𝑔𝑒</a:t>
            </a:r>
            <a:r>
              <a:rPr sz="4800" baseline="2314" dirty="0"/>
              <a:t>	</a:t>
            </a:r>
            <a:r>
              <a:rPr sz="4800" baseline="2314" dirty="0">
                <a:solidFill>
                  <a:srgbClr val="000000"/>
                </a:solidFill>
              </a:rPr>
              <a:t>×</a:t>
            </a:r>
            <a:r>
              <a:rPr sz="4800" spc="880" baseline="2314" dirty="0">
                <a:solidFill>
                  <a:srgbClr val="000000"/>
                </a:solidFill>
              </a:rPr>
              <a:t> </a:t>
            </a:r>
            <a:r>
              <a:rPr sz="4800" spc="-20" baseline="2314" dirty="0"/>
              <a:t>𝑑𝑒𝑝𝑡ℎ</a:t>
            </a:r>
            <a:endParaRPr sz="4800" baseline="2314"/>
          </a:p>
          <a:p>
            <a:pPr marL="115990">
              <a:lnSpc>
                <a:spcPct val="100000"/>
              </a:lnSpc>
              <a:spcBef>
                <a:spcPts val="2147"/>
              </a:spcBef>
            </a:pPr>
            <a:r>
              <a:rPr dirty="0"/>
              <a:t>𝑥</a:t>
            </a:r>
            <a:r>
              <a:rPr sz="3400" baseline="-16339" dirty="0"/>
              <a:t>3</a:t>
            </a:r>
            <a:r>
              <a:rPr sz="3400" spc="740" baseline="-16339" dirty="0"/>
              <a:t> </a:t>
            </a:r>
            <a:r>
              <a:rPr sz="3200" dirty="0">
                <a:solidFill>
                  <a:srgbClr val="000000"/>
                </a:solidFill>
              </a:rPr>
              <a:t>=</a:t>
            </a:r>
            <a:r>
              <a:rPr sz="3200" spc="233" dirty="0">
                <a:solidFill>
                  <a:srgbClr val="000000"/>
                </a:solidFill>
              </a:rPr>
              <a:t> </a:t>
            </a:r>
            <a:r>
              <a:rPr sz="3200" spc="-27" dirty="0"/>
              <a:t>𝑥</a:t>
            </a:r>
            <a:r>
              <a:rPr sz="3400" spc="-40" baseline="-16339" dirty="0"/>
              <a:t>1</a:t>
            </a:r>
            <a:r>
              <a:rPr sz="3200" spc="-27" dirty="0"/>
              <a:t>𝑥</a:t>
            </a:r>
            <a:r>
              <a:rPr sz="3400" spc="-40" baseline="-16339" dirty="0"/>
              <a:t>2</a:t>
            </a:r>
            <a:endParaRPr sz="3400" baseline="-16339"/>
          </a:p>
        </p:txBody>
      </p:sp>
      <p:sp>
        <p:nvSpPr>
          <p:cNvPr id="22" name="object 22"/>
          <p:cNvSpPr/>
          <p:nvPr/>
        </p:nvSpPr>
        <p:spPr>
          <a:xfrm>
            <a:off x="841095" y="4979924"/>
            <a:ext cx="260773" cy="70273"/>
          </a:xfrm>
          <a:custGeom>
            <a:avLst/>
            <a:gdLst/>
            <a:ahLst/>
            <a:cxnLst/>
            <a:rect l="l" t="t" r="r" b="b"/>
            <a:pathLst>
              <a:path w="195580" h="52704">
                <a:moveTo>
                  <a:pt x="168109" y="0"/>
                </a:moveTo>
                <a:lnTo>
                  <a:pt x="162433" y="6476"/>
                </a:lnTo>
                <a:lnTo>
                  <a:pt x="179552" y="21335"/>
                </a:lnTo>
                <a:lnTo>
                  <a:pt x="0" y="21335"/>
                </a:lnTo>
                <a:lnTo>
                  <a:pt x="0" y="31368"/>
                </a:lnTo>
                <a:lnTo>
                  <a:pt x="179552" y="31368"/>
                </a:lnTo>
                <a:lnTo>
                  <a:pt x="162433" y="46227"/>
                </a:lnTo>
                <a:lnTo>
                  <a:pt x="168109" y="52704"/>
                </a:lnTo>
                <a:lnTo>
                  <a:pt x="194957" y="29463"/>
                </a:lnTo>
                <a:lnTo>
                  <a:pt x="194957" y="23240"/>
                </a:lnTo>
                <a:lnTo>
                  <a:pt x="16810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3" name="object 23"/>
          <p:cNvSpPr txBox="1"/>
          <p:nvPr/>
        </p:nvSpPr>
        <p:spPr>
          <a:xfrm>
            <a:off x="562187" y="4795520"/>
            <a:ext cx="823807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4800" spc="129" baseline="12731" dirty="0">
                <a:latin typeface="Cambria Math"/>
                <a:cs typeface="Cambria Math"/>
              </a:rPr>
              <a:t>𝑓</a:t>
            </a:r>
            <a:r>
              <a:rPr sz="2267" spc="87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267" spc="87" dirty="0">
                <a:solidFill>
                  <a:srgbClr val="4285F4"/>
                </a:solidFill>
                <a:latin typeface="Cambria Math"/>
                <a:cs typeface="Cambria Math"/>
              </a:rPr>
              <a:t>,𝑏</a:t>
            </a:r>
            <a:endParaRPr sz="2267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97524" y="4801107"/>
            <a:ext cx="465667" cy="397087"/>
            <a:chOff x="1048143" y="3600830"/>
            <a:chExt cx="349250" cy="297815"/>
          </a:xfrm>
        </p:grpSpPr>
        <p:sp>
          <p:nvSpPr>
            <p:cNvPr id="25" name="object 25"/>
            <p:cNvSpPr/>
            <p:nvPr/>
          </p:nvSpPr>
          <p:spPr>
            <a:xfrm>
              <a:off x="1048143" y="3616197"/>
              <a:ext cx="349250" cy="282575"/>
            </a:xfrm>
            <a:custGeom>
              <a:avLst/>
              <a:gdLst/>
              <a:ahLst/>
              <a:cxnLst/>
              <a:rect l="l" t="t" r="r" b="b"/>
              <a:pathLst>
                <a:path w="349250" h="282575">
                  <a:moveTo>
                    <a:pt x="259067" y="0"/>
                  </a:moveTo>
                  <a:lnTo>
                    <a:pt x="255130" y="11429"/>
                  </a:lnTo>
                  <a:lnTo>
                    <a:pt x="271437" y="18522"/>
                  </a:lnTo>
                  <a:lnTo>
                    <a:pt x="285483" y="28352"/>
                  </a:lnTo>
                  <a:lnTo>
                    <a:pt x="314026" y="73852"/>
                  </a:lnTo>
                  <a:lnTo>
                    <a:pt x="322408" y="115623"/>
                  </a:lnTo>
                  <a:lnTo>
                    <a:pt x="323456" y="139699"/>
                  </a:lnTo>
                  <a:lnTo>
                    <a:pt x="322408" y="164633"/>
                  </a:lnTo>
                  <a:lnTo>
                    <a:pt x="314026" y="207547"/>
                  </a:lnTo>
                  <a:lnTo>
                    <a:pt x="285530" y="253811"/>
                  </a:lnTo>
                  <a:lnTo>
                    <a:pt x="255511" y="270840"/>
                  </a:lnTo>
                  <a:lnTo>
                    <a:pt x="259067" y="282308"/>
                  </a:lnTo>
                  <a:lnTo>
                    <a:pt x="297611" y="264233"/>
                  </a:lnTo>
                  <a:lnTo>
                    <a:pt x="325869" y="232917"/>
                  </a:lnTo>
                  <a:lnTo>
                    <a:pt x="343300" y="191119"/>
                  </a:lnTo>
                  <a:lnTo>
                    <a:pt x="349110" y="141223"/>
                  </a:lnTo>
                  <a:lnTo>
                    <a:pt x="347657" y="115339"/>
                  </a:lnTo>
                  <a:lnTo>
                    <a:pt x="336037" y="69429"/>
                  </a:lnTo>
                  <a:lnTo>
                    <a:pt x="312966" y="32093"/>
                  </a:lnTo>
                  <a:lnTo>
                    <a:pt x="279542" y="7379"/>
                  </a:lnTo>
                  <a:lnTo>
                    <a:pt x="259067" y="0"/>
                  </a:lnTo>
                  <a:close/>
                </a:path>
                <a:path w="349250" h="282575">
                  <a:moveTo>
                    <a:pt x="90030" y="0"/>
                  </a:moveTo>
                  <a:lnTo>
                    <a:pt x="51617" y="18081"/>
                  </a:lnTo>
                  <a:lnTo>
                    <a:pt x="23291" y="49402"/>
                  </a:lnTo>
                  <a:lnTo>
                    <a:pt x="5821" y="91408"/>
                  </a:lnTo>
                  <a:lnTo>
                    <a:pt x="0" y="141223"/>
                  </a:lnTo>
                  <a:lnTo>
                    <a:pt x="1450" y="167177"/>
                  </a:lnTo>
                  <a:lnTo>
                    <a:pt x="13056" y="213036"/>
                  </a:lnTo>
                  <a:lnTo>
                    <a:pt x="36093" y="250232"/>
                  </a:lnTo>
                  <a:lnTo>
                    <a:pt x="69501" y="274923"/>
                  </a:lnTo>
                  <a:lnTo>
                    <a:pt x="90030" y="282308"/>
                  </a:lnTo>
                  <a:lnTo>
                    <a:pt x="93611" y="270840"/>
                  </a:lnTo>
                  <a:lnTo>
                    <a:pt x="77521" y="263722"/>
                  </a:lnTo>
                  <a:lnTo>
                    <a:pt x="63636" y="253811"/>
                  </a:lnTo>
                  <a:lnTo>
                    <a:pt x="35156" y="207547"/>
                  </a:lnTo>
                  <a:lnTo>
                    <a:pt x="26788" y="164633"/>
                  </a:lnTo>
                  <a:lnTo>
                    <a:pt x="25742" y="139699"/>
                  </a:lnTo>
                  <a:lnTo>
                    <a:pt x="26788" y="115623"/>
                  </a:lnTo>
                  <a:lnTo>
                    <a:pt x="35156" y="73852"/>
                  </a:lnTo>
                  <a:lnTo>
                    <a:pt x="63749" y="28352"/>
                  </a:lnTo>
                  <a:lnTo>
                    <a:pt x="94056" y="11429"/>
                  </a:lnTo>
                  <a:lnTo>
                    <a:pt x="900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646" y="3600830"/>
              <a:ext cx="150355" cy="7327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477857" y="4706112"/>
            <a:ext cx="5385647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  <a:tabLst>
                <a:tab pos="533387" algn="l"/>
                <a:tab pos="3737093" algn="l"/>
              </a:tabLst>
            </a:pPr>
            <a:r>
              <a:rPr sz="3200" spc="-67" dirty="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40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4285F4"/>
                </a:solidFill>
                <a:latin typeface="Cambria Math"/>
                <a:cs typeface="Cambria Math"/>
              </a:rPr>
              <a:t>1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1</a:t>
            </a:r>
            <a:r>
              <a:rPr sz="3400" spc="620" baseline="-179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+</a:t>
            </a:r>
            <a:r>
              <a:rPr sz="3200" spc="3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4285F4"/>
                </a:solidFill>
                <a:latin typeface="Cambria Math"/>
                <a:cs typeface="Cambria Math"/>
              </a:rPr>
              <a:t>2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2</a:t>
            </a:r>
            <a:r>
              <a:rPr sz="3400" spc="620" baseline="-179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spc="-67" dirty="0">
                <a:solidFill>
                  <a:srgbClr val="FF9300"/>
                </a:solidFill>
                <a:latin typeface="Cambria Math"/>
                <a:cs typeface="Cambria Math"/>
              </a:rPr>
              <a:t>+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solidFill>
                  <a:srgbClr val="4285F4"/>
                </a:solidFill>
                <a:latin typeface="Cambria Math"/>
                <a:cs typeface="Cambria Math"/>
              </a:rPr>
              <a:t>𝑤</a:t>
            </a:r>
            <a:r>
              <a:rPr sz="3400" baseline="-17973" dirty="0">
                <a:solidFill>
                  <a:srgbClr val="4285F4"/>
                </a:solidFill>
                <a:latin typeface="Cambria Math"/>
                <a:cs typeface="Cambria Math"/>
              </a:rPr>
              <a:t>3</a:t>
            </a:r>
            <a:r>
              <a:rPr sz="3200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3400" baseline="-17973" dirty="0">
                <a:solidFill>
                  <a:srgbClr val="FF9300"/>
                </a:solidFill>
                <a:latin typeface="Cambria Math"/>
                <a:cs typeface="Cambria Math"/>
              </a:rPr>
              <a:t>3</a:t>
            </a:r>
            <a:r>
              <a:rPr sz="3400" spc="640" baseline="-17973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60" dirty="0">
                <a:latin typeface="Cambria Math"/>
                <a:cs typeface="Cambria Math"/>
              </a:rPr>
              <a:t> </a:t>
            </a:r>
            <a:r>
              <a:rPr sz="3200" spc="-67" dirty="0">
                <a:solidFill>
                  <a:srgbClr val="4285F4"/>
                </a:solidFill>
                <a:latin typeface="Cambria Math"/>
                <a:cs typeface="Cambria Math"/>
              </a:rPr>
              <a:t>𝑏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93309" y="4120219"/>
            <a:ext cx="586276" cy="19473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89083" y="4027423"/>
            <a:ext cx="1406837" cy="2985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58565" y="5197111"/>
            <a:ext cx="513251" cy="11853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78802" y="5197111"/>
            <a:ext cx="513383" cy="11853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19448" y="5171186"/>
            <a:ext cx="513085" cy="11853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14768" y="4904739"/>
            <a:ext cx="1904323" cy="4572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955954" y="4919641"/>
            <a:ext cx="1544997" cy="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17600" y="949262"/>
            <a:ext cx="14020800" cy="842561"/>
          </a:xfrm>
          <a:prstGeom prst="rect">
            <a:avLst/>
          </a:prstGeom>
        </p:spPr>
        <p:txBody>
          <a:bodyPr spcFirstLastPara="1" vert="horz" wrap="square" lIns="0" tIns="11007" rIns="0" bIns="0" rtlCol="0" anchor="ctr" anchorCtr="0">
            <a:spAutoFit/>
          </a:bodyPr>
          <a:lstStyle/>
          <a:p>
            <a:pPr marL="830559" marR="6773" indent="203195">
              <a:lnSpc>
                <a:spcPct val="101400"/>
              </a:lnSpc>
              <a:spcBef>
                <a:spcPts val="87"/>
              </a:spcBef>
            </a:pPr>
            <a:r>
              <a:rPr sz="5267" dirty="0">
                <a:solidFill>
                  <a:srgbClr val="0070EA"/>
                </a:solidFill>
              </a:rPr>
              <a:t>Practical</a:t>
            </a:r>
            <a:r>
              <a:rPr sz="5267" spc="60" dirty="0">
                <a:solidFill>
                  <a:srgbClr val="0070EA"/>
                </a:solidFill>
              </a:rPr>
              <a:t> </a:t>
            </a:r>
            <a:r>
              <a:rPr sz="5267" dirty="0">
                <a:solidFill>
                  <a:srgbClr val="0070EA"/>
                </a:solidFill>
              </a:rPr>
              <a:t>Tips</a:t>
            </a:r>
            <a:r>
              <a:rPr sz="5267" spc="40" dirty="0">
                <a:solidFill>
                  <a:srgbClr val="0070EA"/>
                </a:solidFill>
              </a:rPr>
              <a:t> </a:t>
            </a:r>
            <a:r>
              <a:rPr sz="5267" spc="-33" dirty="0">
                <a:solidFill>
                  <a:srgbClr val="0070EA"/>
                </a:solidFill>
              </a:rPr>
              <a:t>for </a:t>
            </a:r>
            <a:r>
              <a:rPr sz="5267" dirty="0">
                <a:solidFill>
                  <a:srgbClr val="0070EA"/>
                </a:solidFill>
              </a:rPr>
              <a:t>Linear</a:t>
            </a:r>
            <a:r>
              <a:rPr sz="5267" spc="127" dirty="0">
                <a:solidFill>
                  <a:srgbClr val="0070EA"/>
                </a:solidFill>
              </a:rPr>
              <a:t> </a:t>
            </a:r>
            <a:r>
              <a:rPr sz="5267" spc="-13" dirty="0">
                <a:solidFill>
                  <a:srgbClr val="0070EA"/>
                </a:solidFill>
              </a:rPr>
              <a:t>Regression</a:t>
            </a:r>
            <a:endParaRPr sz="5267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4130886" y="3926598"/>
            <a:ext cx="7441353" cy="947597"/>
          </a:xfrm>
          <a:prstGeom prst="rect">
            <a:avLst/>
          </a:prstGeom>
        </p:spPr>
        <p:txBody>
          <a:bodyPr vert="horz" wrap="square" lIns="0" tIns="206913" rIns="0" bIns="0" rtlCol="0">
            <a:spAutoFit/>
          </a:bodyPr>
          <a:lstStyle/>
          <a:p>
            <a:pPr marL="441102">
              <a:spcBef>
                <a:spcPts val="140"/>
              </a:spcBef>
            </a:pPr>
            <a:r>
              <a:rPr sz="4800" dirty="0">
                <a:latin typeface="Verdana"/>
                <a:cs typeface="Verdana"/>
              </a:rPr>
              <a:t>Polynomial</a:t>
            </a:r>
            <a:r>
              <a:rPr sz="4800" spc="-80" dirty="0">
                <a:latin typeface="Verdana"/>
                <a:cs typeface="Verdana"/>
              </a:rPr>
              <a:t> </a:t>
            </a:r>
            <a:r>
              <a:rPr sz="4800" spc="-13" dirty="0">
                <a:latin typeface="Verdana"/>
                <a:cs typeface="Verdana"/>
              </a:rPr>
              <a:t>Regression</a:t>
            </a:r>
            <a:endParaRPr sz="48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4560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888101"/>
            <a:ext cx="14020800" cy="964880"/>
          </a:xfrm>
          <a:prstGeom prst="rect">
            <a:avLst/>
          </a:prstGeom>
        </p:spPr>
        <p:txBody>
          <a:bodyPr spcFirstLastPara="1" vert="horz" wrap="square" lIns="0" tIns="333248" rIns="0" bIns="0" rtlCol="0" anchor="ctr" anchorCtr="0">
            <a:spAutoFit/>
          </a:bodyPr>
          <a:lstStyle/>
          <a:p>
            <a:pPr marL="185415">
              <a:lnSpc>
                <a:spcPct val="100000"/>
              </a:lnSpc>
              <a:spcBef>
                <a:spcPts val="140"/>
              </a:spcBef>
            </a:pPr>
            <a:r>
              <a:rPr sz="4000" dirty="0"/>
              <a:t>Polynomial</a:t>
            </a:r>
            <a:r>
              <a:rPr sz="4000" spc="-27" dirty="0"/>
              <a:t> </a:t>
            </a:r>
            <a:r>
              <a:rPr sz="4000" spc="-13" dirty="0"/>
              <a:t>regression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704849" y="1854201"/>
            <a:ext cx="10309860" cy="2754207"/>
            <a:chOff x="1278636" y="1390650"/>
            <a:chExt cx="7732395" cy="2065655"/>
          </a:xfrm>
        </p:grpSpPr>
        <p:sp>
          <p:nvSpPr>
            <p:cNvPr id="4" name="object 4"/>
            <p:cNvSpPr/>
            <p:nvPr/>
          </p:nvSpPr>
          <p:spPr>
            <a:xfrm>
              <a:off x="1278636" y="1944497"/>
              <a:ext cx="3145155" cy="1511300"/>
            </a:xfrm>
            <a:custGeom>
              <a:avLst/>
              <a:gdLst/>
              <a:ahLst/>
              <a:cxnLst/>
              <a:rect l="l" t="t" r="r" b="b"/>
              <a:pathLst>
                <a:path w="3145154" h="1511300">
                  <a:moveTo>
                    <a:pt x="34925" y="1409700"/>
                  </a:moveTo>
                  <a:lnTo>
                    <a:pt x="0" y="1409700"/>
                  </a:lnTo>
                  <a:lnTo>
                    <a:pt x="0" y="1511300"/>
                  </a:lnTo>
                  <a:lnTo>
                    <a:pt x="34925" y="1511300"/>
                  </a:lnTo>
                  <a:lnTo>
                    <a:pt x="34925" y="1409700"/>
                  </a:lnTo>
                  <a:close/>
                </a:path>
                <a:path w="3145154" h="1511300">
                  <a:moveTo>
                    <a:pt x="38226" y="1397000"/>
                  </a:moveTo>
                  <a:lnTo>
                    <a:pt x="2285" y="1397000"/>
                  </a:lnTo>
                  <a:lnTo>
                    <a:pt x="507" y="1409700"/>
                  </a:lnTo>
                  <a:lnTo>
                    <a:pt x="36067" y="1409700"/>
                  </a:lnTo>
                  <a:lnTo>
                    <a:pt x="38226" y="1397000"/>
                  </a:lnTo>
                  <a:close/>
                </a:path>
                <a:path w="3145154" h="1511300">
                  <a:moveTo>
                    <a:pt x="49656" y="1371600"/>
                  </a:moveTo>
                  <a:lnTo>
                    <a:pt x="9270" y="1371600"/>
                  </a:lnTo>
                  <a:lnTo>
                    <a:pt x="4952" y="1384300"/>
                  </a:lnTo>
                  <a:lnTo>
                    <a:pt x="2539" y="1397000"/>
                  </a:lnTo>
                  <a:lnTo>
                    <a:pt x="37972" y="1397000"/>
                  </a:lnTo>
                  <a:lnTo>
                    <a:pt x="42290" y="1384300"/>
                  </a:lnTo>
                  <a:lnTo>
                    <a:pt x="45592" y="1384300"/>
                  </a:lnTo>
                  <a:lnTo>
                    <a:pt x="49656" y="1371600"/>
                  </a:lnTo>
                  <a:close/>
                </a:path>
                <a:path w="3145154" h="1511300">
                  <a:moveTo>
                    <a:pt x="52323" y="1358900"/>
                  </a:moveTo>
                  <a:lnTo>
                    <a:pt x="17144" y="1358900"/>
                  </a:lnTo>
                  <a:lnTo>
                    <a:pt x="13207" y="1371600"/>
                  </a:lnTo>
                  <a:lnTo>
                    <a:pt x="50164" y="1371600"/>
                  </a:lnTo>
                  <a:lnTo>
                    <a:pt x="52323" y="1358900"/>
                  </a:lnTo>
                  <a:close/>
                </a:path>
                <a:path w="3145154" h="1511300">
                  <a:moveTo>
                    <a:pt x="58292" y="1346200"/>
                  </a:moveTo>
                  <a:lnTo>
                    <a:pt x="18668" y="1346200"/>
                  </a:lnTo>
                  <a:lnTo>
                    <a:pt x="16509" y="1358900"/>
                  </a:lnTo>
                  <a:lnTo>
                    <a:pt x="56133" y="1358900"/>
                  </a:lnTo>
                  <a:lnTo>
                    <a:pt x="58292" y="1346200"/>
                  </a:lnTo>
                  <a:close/>
                </a:path>
                <a:path w="3145154" h="1511300">
                  <a:moveTo>
                    <a:pt x="79755" y="1295400"/>
                  </a:moveTo>
                  <a:lnTo>
                    <a:pt x="36956" y="1295400"/>
                  </a:lnTo>
                  <a:lnTo>
                    <a:pt x="32892" y="1308100"/>
                  </a:lnTo>
                  <a:lnTo>
                    <a:pt x="28955" y="1320800"/>
                  </a:lnTo>
                  <a:lnTo>
                    <a:pt x="24891" y="1333500"/>
                  </a:lnTo>
                  <a:lnTo>
                    <a:pt x="24256" y="1333500"/>
                  </a:lnTo>
                  <a:lnTo>
                    <a:pt x="22097" y="1346200"/>
                  </a:lnTo>
                  <a:lnTo>
                    <a:pt x="57657" y="1346200"/>
                  </a:lnTo>
                  <a:lnTo>
                    <a:pt x="65531" y="1320800"/>
                  </a:lnTo>
                  <a:lnTo>
                    <a:pt x="65404" y="1320800"/>
                  </a:lnTo>
                  <a:lnTo>
                    <a:pt x="69468" y="1308100"/>
                  </a:lnTo>
                  <a:lnTo>
                    <a:pt x="76200" y="1308100"/>
                  </a:lnTo>
                  <a:lnTo>
                    <a:pt x="79755" y="1295400"/>
                  </a:lnTo>
                  <a:close/>
                </a:path>
                <a:path w="3145154" h="1511300">
                  <a:moveTo>
                    <a:pt x="72643" y="1308100"/>
                  </a:moveTo>
                  <a:lnTo>
                    <a:pt x="69468" y="1308100"/>
                  </a:lnTo>
                  <a:lnTo>
                    <a:pt x="68579" y="1320800"/>
                  </a:lnTo>
                  <a:lnTo>
                    <a:pt x="72643" y="1308100"/>
                  </a:lnTo>
                  <a:close/>
                </a:path>
                <a:path w="3145154" h="1511300">
                  <a:moveTo>
                    <a:pt x="85597" y="1282700"/>
                  </a:moveTo>
                  <a:lnTo>
                    <a:pt x="45973" y="1282700"/>
                  </a:lnTo>
                  <a:lnTo>
                    <a:pt x="42290" y="1295400"/>
                  </a:lnTo>
                  <a:lnTo>
                    <a:pt x="82422" y="1295400"/>
                  </a:lnTo>
                  <a:lnTo>
                    <a:pt x="85597" y="1282700"/>
                  </a:lnTo>
                  <a:close/>
                </a:path>
                <a:path w="3145154" h="1511300">
                  <a:moveTo>
                    <a:pt x="90931" y="1270000"/>
                  </a:moveTo>
                  <a:lnTo>
                    <a:pt x="53085" y="1270000"/>
                  </a:lnTo>
                  <a:lnTo>
                    <a:pt x="49910" y="1282700"/>
                  </a:lnTo>
                  <a:lnTo>
                    <a:pt x="87248" y="1282700"/>
                  </a:lnTo>
                  <a:lnTo>
                    <a:pt x="90931" y="1270000"/>
                  </a:lnTo>
                  <a:close/>
                </a:path>
                <a:path w="3145154" h="1511300">
                  <a:moveTo>
                    <a:pt x="97789" y="1257300"/>
                  </a:moveTo>
                  <a:lnTo>
                    <a:pt x="58673" y="1257300"/>
                  </a:lnTo>
                  <a:lnTo>
                    <a:pt x="54990" y="1270000"/>
                  </a:lnTo>
                  <a:lnTo>
                    <a:pt x="93852" y="1270000"/>
                  </a:lnTo>
                  <a:lnTo>
                    <a:pt x="97789" y="1257300"/>
                  </a:lnTo>
                  <a:close/>
                </a:path>
                <a:path w="3145154" h="1511300">
                  <a:moveTo>
                    <a:pt x="101726" y="1244600"/>
                  </a:moveTo>
                  <a:lnTo>
                    <a:pt x="63880" y="1244600"/>
                  </a:lnTo>
                  <a:lnTo>
                    <a:pt x="60197" y="1257300"/>
                  </a:lnTo>
                  <a:lnTo>
                    <a:pt x="98043" y="1257300"/>
                  </a:lnTo>
                  <a:lnTo>
                    <a:pt x="101726" y="1244600"/>
                  </a:lnTo>
                  <a:close/>
                </a:path>
                <a:path w="3145154" h="1511300">
                  <a:moveTo>
                    <a:pt x="81152" y="1206500"/>
                  </a:moveTo>
                  <a:lnTo>
                    <a:pt x="70357" y="1231900"/>
                  </a:lnTo>
                  <a:lnTo>
                    <a:pt x="70103" y="1231900"/>
                  </a:lnTo>
                  <a:lnTo>
                    <a:pt x="66547" y="1244600"/>
                  </a:lnTo>
                  <a:lnTo>
                    <a:pt x="101600" y="1244600"/>
                  </a:lnTo>
                  <a:lnTo>
                    <a:pt x="112394" y="1231900"/>
                  </a:lnTo>
                  <a:lnTo>
                    <a:pt x="115823" y="1219200"/>
                  </a:lnTo>
                  <a:lnTo>
                    <a:pt x="80644" y="1219200"/>
                  </a:lnTo>
                  <a:lnTo>
                    <a:pt x="81152" y="1206500"/>
                  </a:lnTo>
                  <a:close/>
                </a:path>
                <a:path w="3145154" h="1511300">
                  <a:moveTo>
                    <a:pt x="129158" y="1193800"/>
                  </a:moveTo>
                  <a:lnTo>
                    <a:pt x="87122" y="1193800"/>
                  </a:lnTo>
                  <a:lnTo>
                    <a:pt x="80644" y="1219200"/>
                  </a:lnTo>
                  <a:lnTo>
                    <a:pt x="115823" y="1219200"/>
                  </a:lnTo>
                  <a:lnTo>
                    <a:pt x="119252" y="1206500"/>
                  </a:lnTo>
                  <a:lnTo>
                    <a:pt x="124459" y="1206500"/>
                  </a:lnTo>
                  <a:lnTo>
                    <a:pt x="129158" y="1193800"/>
                  </a:lnTo>
                  <a:close/>
                </a:path>
                <a:path w="3145154" h="1511300">
                  <a:moveTo>
                    <a:pt x="123189" y="1206500"/>
                  </a:moveTo>
                  <a:lnTo>
                    <a:pt x="119252" y="1206500"/>
                  </a:lnTo>
                  <a:lnTo>
                    <a:pt x="117855" y="1219200"/>
                  </a:lnTo>
                  <a:lnTo>
                    <a:pt x="123189" y="1206500"/>
                  </a:lnTo>
                  <a:close/>
                </a:path>
                <a:path w="3145154" h="1511300">
                  <a:moveTo>
                    <a:pt x="93979" y="1181100"/>
                  </a:moveTo>
                  <a:lnTo>
                    <a:pt x="88518" y="1193800"/>
                  </a:lnTo>
                  <a:lnTo>
                    <a:pt x="92709" y="1193800"/>
                  </a:lnTo>
                  <a:lnTo>
                    <a:pt x="93979" y="1181100"/>
                  </a:lnTo>
                  <a:close/>
                </a:path>
                <a:path w="3145154" h="1511300">
                  <a:moveTo>
                    <a:pt x="134492" y="1181100"/>
                  </a:moveTo>
                  <a:lnTo>
                    <a:pt x="97408" y="1181100"/>
                  </a:lnTo>
                  <a:lnTo>
                    <a:pt x="92709" y="1193800"/>
                  </a:lnTo>
                  <a:lnTo>
                    <a:pt x="132841" y="1193800"/>
                  </a:lnTo>
                  <a:lnTo>
                    <a:pt x="134492" y="1181100"/>
                  </a:lnTo>
                  <a:close/>
                </a:path>
                <a:path w="3145154" h="1511300">
                  <a:moveTo>
                    <a:pt x="143128" y="1168400"/>
                  </a:moveTo>
                  <a:lnTo>
                    <a:pt x="104520" y="1168400"/>
                  </a:lnTo>
                  <a:lnTo>
                    <a:pt x="99059" y="1181100"/>
                  </a:lnTo>
                  <a:lnTo>
                    <a:pt x="137032" y="1181100"/>
                  </a:lnTo>
                  <a:lnTo>
                    <a:pt x="143128" y="1168400"/>
                  </a:lnTo>
                  <a:close/>
                </a:path>
                <a:path w="3145154" h="1511300">
                  <a:moveTo>
                    <a:pt x="148208" y="1155700"/>
                  </a:moveTo>
                  <a:lnTo>
                    <a:pt x="113664" y="1155700"/>
                  </a:lnTo>
                  <a:lnTo>
                    <a:pt x="107441" y="1168400"/>
                  </a:lnTo>
                  <a:lnTo>
                    <a:pt x="143890" y="1168400"/>
                  </a:lnTo>
                  <a:lnTo>
                    <a:pt x="148208" y="1155700"/>
                  </a:lnTo>
                  <a:close/>
                </a:path>
                <a:path w="3145154" h="1511300">
                  <a:moveTo>
                    <a:pt x="153669" y="1155700"/>
                  </a:moveTo>
                  <a:lnTo>
                    <a:pt x="148208" y="1155700"/>
                  </a:lnTo>
                  <a:lnTo>
                    <a:pt x="147827" y="1168400"/>
                  </a:lnTo>
                  <a:lnTo>
                    <a:pt x="153669" y="1155700"/>
                  </a:lnTo>
                  <a:close/>
                </a:path>
                <a:path w="3145154" h="1511300">
                  <a:moveTo>
                    <a:pt x="158114" y="1143000"/>
                  </a:moveTo>
                  <a:lnTo>
                    <a:pt x="117220" y="1143000"/>
                  </a:lnTo>
                  <a:lnTo>
                    <a:pt x="112902" y="1155700"/>
                  </a:lnTo>
                  <a:lnTo>
                    <a:pt x="152653" y="1155700"/>
                  </a:lnTo>
                  <a:lnTo>
                    <a:pt x="158114" y="1143000"/>
                  </a:lnTo>
                  <a:close/>
                </a:path>
                <a:path w="3145154" h="1511300">
                  <a:moveTo>
                    <a:pt x="167766" y="1130300"/>
                  </a:moveTo>
                  <a:lnTo>
                    <a:pt x="123316" y="1130300"/>
                  </a:lnTo>
                  <a:lnTo>
                    <a:pt x="117601" y="1143000"/>
                  </a:lnTo>
                  <a:lnTo>
                    <a:pt x="162432" y="1143000"/>
                  </a:lnTo>
                  <a:lnTo>
                    <a:pt x="167766" y="1130300"/>
                  </a:lnTo>
                  <a:close/>
                </a:path>
                <a:path w="3145154" h="1511300">
                  <a:moveTo>
                    <a:pt x="139445" y="1104900"/>
                  </a:moveTo>
                  <a:lnTo>
                    <a:pt x="133984" y="1117600"/>
                  </a:lnTo>
                  <a:lnTo>
                    <a:pt x="128777" y="1130300"/>
                  </a:lnTo>
                  <a:lnTo>
                    <a:pt x="169290" y="1130300"/>
                  </a:lnTo>
                  <a:lnTo>
                    <a:pt x="175386" y="1117600"/>
                  </a:lnTo>
                  <a:lnTo>
                    <a:pt x="137922" y="1117600"/>
                  </a:lnTo>
                  <a:lnTo>
                    <a:pt x="139445" y="1104900"/>
                  </a:lnTo>
                  <a:close/>
                </a:path>
                <a:path w="3145154" h="1511300">
                  <a:moveTo>
                    <a:pt x="180339" y="1104900"/>
                  </a:moveTo>
                  <a:lnTo>
                    <a:pt x="144017" y="1104900"/>
                  </a:lnTo>
                  <a:lnTo>
                    <a:pt x="137922" y="1117600"/>
                  </a:lnTo>
                  <a:lnTo>
                    <a:pt x="174116" y="1117600"/>
                  </a:lnTo>
                  <a:lnTo>
                    <a:pt x="180339" y="1104900"/>
                  </a:lnTo>
                  <a:close/>
                </a:path>
                <a:path w="3145154" h="1511300">
                  <a:moveTo>
                    <a:pt x="189864" y="1092200"/>
                  </a:moveTo>
                  <a:lnTo>
                    <a:pt x="151383" y="1092200"/>
                  </a:lnTo>
                  <a:lnTo>
                    <a:pt x="145287" y="1104900"/>
                  </a:lnTo>
                  <a:lnTo>
                    <a:pt x="180847" y="1104900"/>
                  </a:lnTo>
                  <a:lnTo>
                    <a:pt x="189864" y="1092200"/>
                  </a:lnTo>
                  <a:close/>
                </a:path>
                <a:path w="3145154" h="1511300">
                  <a:moveTo>
                    <a:pt x="196722" y="1079500"/>
                  </a:moveTo>
                  <a:lnTo>
                    <a:pt x="159892" y="1079500"/>
                  </a:lnTo>
                  <a:lnTo>
                    <a:pt x="150875" y="1092200"/>
                  </a:lnTo>
                  <a:lnTo>
                    <a:pt x="188722" y="1092200"/>
                  </a:lnTo>
                  <a:lnTo>
                    <a:pt x="196722" y="1079500"/>
                  </a:lnTo>
                  <a:close/>
                </a:path>
                <a:path w="3145154" h="1511300">
                  <a:moveTo>
                    <a:pt x="205104" y="1066800"/>
                  </a:moveTo>
                  <a:lnTo>
                    <a:pt x="168909" y="1066800"/>
                  </a:lnTo>
                  <a:lnTo>
                    <a:pt x="160908" y="1079500"/>
                  </a:lnTo>
                  <a:lnTo>
                    <a:pt x="198247" y="1079500"/>
                  </a:lnTo>
                  <a:lnTo>
                    <a:pt x="205104" y="1066800"/>
                  </a:lnTo>
                  <a:close/>
                </a:path>
                <a:path w="3145154" h="1511300">
                  <a:moveTo>
                    <a:pt x="216788" y="1054100"/>
                  </a:moveTo>
                  <a:lnTo>
                    <a:pt x="174116" y="1054100"/>
                  </a:lnTo>
                  <a:lnTo>
                    <a:pt x="167258" y="1066800"/>
                  </a:lnTo>
                  <a:lnTo>
                    <a:pt x="203072" y="1066800"/>
                  </a:lnTo>
                  <a:lnTo>
                    <a:pt x="216788" y="1054100"/>
                  </a:lnTo>
                  <a:close/>
                </a:path>
                <a:path w="3145154" h="1511300">
                  <a:moveTo>
                    <a:pt x="189864" y="1028700"/>
                  </a:moveTo>
                  <a:lnTo>
                    <a:pt x="176148" y="1054100"/>
                  </a:lnTo>
                  <a:lnTo>
                    <a:pt x="218439" y="1054100"/>
                  </a:lnTo>
                  <a:lnTo>
                    <a:pt x="226313" y="1041400"/>
                  </a:lnTo>
                  <a:lnTo>
                    <a:pt x="188213" y="1041400"/>
                  </a:lnTo>
                  <a:lnTo>
                    <a:pt x="189864" y="1028700"/>
                  </a:lnTo>
                  <a:close/>
                </a:path>
                <a:path w="3145154" h="1511300">
                  <a:moveTo>
                    <a:pt x="239648" y="1016000"/>
                  </a:moveTo>
                  <a:lnTo>
                    <a:pt x="196087" y="1016000"/>
                  </a:lnTo>
                  <a:lnTo>
                    <a:pt x="188213" y="1041400"/>
                  </a:lnTo>
                  <a:lnTo>
                    <a:pt x="225170" y="1041400"/>
                  </a:lnTo>
                  <a:lnTo>
                    <a:pt x="239648" y="1016000"/>
                  </a:lnTo>
                  <a:close/>
                </a:path>
                <a:path w="3145154" h="1511300">
                  <a:moveTo>
                    <a:pt x="252475" y="1003300"/>
                  </a:moveTo>
                  <a:lnTo>
                    <a:pt x="211581" y="1003300"/>
                  </a:lnTo>
                  <a:lnTo>
                    <a:pt x="197103" y="1016000"/>
                  </a:lnTo>
                  <a:lnTo>
                    <a:pt x="239648" y="1016000"/>
                  </a:lnTo>
                  <a:lnTo>
                    <a:pt x="238125" y="1028700"/>
                  </a:lnTo>
                  <a:lnTo>
                    <a:pt x="252475" y="1003300"/>
                  </a:lnTo>
                  <a:close/>
                </a:path>
                <a:path w="3145154" h="1511300">
                  <a:moveTo>
                    <a:pt x="268097" y="990600"/>
                  </a:moveTo>
                  <a:lnTo>
                    <a:pt x="227456" y="990600"/>
                  </a:lnTo>
                  <a:lnTo>
                    <a:pt x="213105" y="1003300"/>
                  </a:lnTo>
                  <a:lnTo>
                    <a:pt x="254380" y="1003300"/>
                  </a:lnTo>
                  <a:lnTo>
                    <a:pt x="268097" y="990600"/>
                  </a:lnTo>
                  <a:close/>
                </a:path>
                <a:path w="3145154" h="1511300">
                  <a:moveTo>
                    <a:pt x="284225" y="965200"/>
                  </a:moveTo>
                  <a:lnTo>
                    <a:pt x="239267" y="965200"/>
                  </a:lnTo>
                  <a:lnTo>
                    <a:pt x="225678" y="990600"/>
                  </a:lnTo>
                  <a:lnTo>
                    <a:pt x="266319" y="990600"/>
                  </a:lnTo>
                  <a:lnTo>
                    <a:pt x="284225" y="965200"/>
                  </a:lnTo>
                  <a:close/>
                </a:path>
                <a:path w="3145154" h="1511300">
                  <a:moveTo>
                    <a:pt x="259079" y="939800"/>
                  </a:moveTo>
                  <a:lnTo>
                    <a:pt x="241045" y="965200"/>
                  </a:lnTo>
                  <a:lnTo>
                    <a:pt x="285622" y="965200"/>
                  </a:lnTo>
                  <a:lnTo>
                    <a:pt x="301497" y="952500"/>
                  </a:lnTo>
                  <a:lnTo>
                    <a:pt x="257682" y="952500"/>
                  </a:lnTo>
                  <a:lnTo>
                    <a:pt x="259079" y="939800"/>
                  </a:lnTo>
                  <a:close/>
                </a:path>
                <a:path w="3145154" h="1511300">
                  <a:moveTo>
                    <a:pt x="358139" y="876300"/>
                  </a:moveTo>
                  <a:lnTo>
                    <a:pt x="316864" y="876300"/>
                  </a:lnTo>
                  <a:lnTo>
                    <a:pt x="305053" y="889000"/>
                  </a:lnTo>
                  <a:lnTo>
                    <a:pt x="288797" y="901700"/>
                  </a:lnTo>
                  <a:lnTo>
                    <a:pt x="289305" y="901700"/>
                  </a:lnTo>
                  <a:lnTo>
                    <a:pt x="273557" y="927100"/>
                  </a:lnTo>
                  <a:lnTo>
                    <a:pt x="257682" y="952500"/>
                  </a:lnTo>
                  <a:lnTo>
                    <a:pt x="300863" y="952500"/>
                  </a:lnTo>
                  <a:lnTo>
                    <a:pt x="315975" y="927100"/>
                  </a:lnTo>
                  <a:lnTo>
                    <a:pt x="332358" y="914400"/>
                  </a:lnTo>
                  <a:lnTo>
                    <a:pt x="331977" y="914400"/>
                  </a:lnTo>
                  <a:lnTo>
                    <a:pt x="343788" y="889000"/>
                  </a:lnTo>
                  <a:lnTo>
                    <a:pt x="358139" y="876300"/>
                  </a:lnTo>
                  <a:close/>
                </a:path>
                <a:path w="3145154" h="1511300">
                  <a:moveTo>
                    <a:pt x="381507" y="850900"/>
                  </a:moveTo>
                  <a:lnTo>
                    <a:pt x="331342" y="850900"/>
                  </a:lnTo>
                  <a:lnTo>
                    <a:pt x="316991" y="876300"/>
                  </a:lnTo>
                  <a:lnTo>
                    <a:pt x="357886" y="876300"/>
                  </a:lnTo>
                  <a:lnTo>
                    <a:pt x="369824" y="863600"/>
                  </a:lnTo>
                  <a:lnTo>
                    <a:pt x="381507" y="850900"/>
                  </a:lnTo>
                  <a:close/>
                </a:path>
                <a:path w="3145154" h="1511300">
                  <a:moveTo>
                    <a:pt x="394462" y="838200"/>
                  </a:moveTo>
                  <a:lnTo>
                    <a:pt x="343407" y="838200"/>
                  </a:lnTo>
                  <a:lnTo>
                    <a:pt x="331597" y="850900"/>
                  </a:lnTo>
                  <a:lnTo>
                    <a:pt x="380872" y="850900"/>
                  </a:lnTo>
                  <a:lnTo>
                    <a:pt x="394462" y="838200"/>
                  </a:lnTo>
                  <a:close/>
                </a:path>
                <a:path w="3145154" h="1511300">
                  <a:moveTo>
                    <a:pt x="417449" y="812800"/>
                  </a:moveTo>
                  <a:lnTo>
                    <a:pt x="369188" y="812800"/>
                  </a:lnTo>
                  <a:lnTo>
                    <a:pt x="355472" y="825500"/>
                  </a:lnTo>
                  <a:lnTo>
                    <a:pt x="343280" y="838200"/>
                  </a:lnTo>
                  <a:lnTo>
                    <a:pt x="395986" y="838200"/>
                  </a:lnTo>
                  <a:lnTo>
                    <a:pt x="405383" y="825500"/>
                  </a:lnTo>
                  <a:lnTo>
                    <a:pt x="403732" y="825500"/>
                  </a:lnTo>
                  <a:lnTo>
                    <a:pt x="417449" y="812800"/>
                  </a:lnTo>
                  <a:close/>
                </a:path>
                <a:path w="3145154" h="1511300">
                  <a:moveTo>
                    <a:pt x="429513" y="787400"/>
                  </a:moveTo>
                  <a:lnTo>
                    <a:pt x="392430" y="787400"/>
                  </a:lnTo>
                  <a:lnTo>
                    <a:pt x="378713" y="800100"/>
                  </a:lnTo>
                  <a:lnTo>
                    <a:pt x="377063" y="800100"/>
                  </a:lnTo>
                  <a:lnTo>
                    <a:pt x="367664" y="812800"/>
                  </a:lnTo>
                  <a:lnTo>
                    <a:pt x="419734" y="812800"/>
                  </a:lnTo>
                  <a:lnTo>
                    <a:pt x="429513" y="787400"/>
                  </a:lnTo>
                  <a:close/>
                </a:path>
                <a:path w="3145154" h="1511300">
                  <a:moveTo>
                    <a:pt x="415289" y="749300"/>
                  </a:moveTo>
                  <a:lnTo>
                    <a:pt x="401700" y="774700"/>
                  </a:lnTo>
                  <a:lnTo>
                    <a:pt x="399669" y="774700"/>
                  </a:lnTo>
                  <a:lnTo>
                    <a:pt x="390016" y="787400"/>
                  </a:lnTo>
                  <a:lnTo>
                    <a:pt x="427608" y="787400"/>
                  </a:lnTo>
                  <a:lnTo>
                    <a:pt x="442340" y="774700"/>
                  </a:lnTo>
                  <a:lnTo>
                    <a:pt x="454532" y="762000"/>
                  </a:lnTo>
                  <a:lnTo>
                    <a:pt x="414274" y="762000"/>
                  </a:lnTo>
                  <a:lnTo>
                    <a:pt x="415289" y="749300"/>
                  </a:lnTo>
                  <a:close/>
                </a:path>
                <a:path w="3145154" h="1511300">
                  <a:moveTo>
                    <a:pt x="471550" y="736600"/>
                  </a:moveTo>
                  <a:lnTo>
                    <a:pt x="426465" y="736600"/>
                  </a:lnTo>
                  <a:lnTo>
                    <a:pt x="414274" y="762000"/>
                  </a:lnTo>
                  <a:lnTo>
                    <a:pt x="453516" y="762000"/>
                  </a:lnTo>
                  <a:lnTo>
                    <a:pt x="471550" y="736600"/>
                  </a:lnTo>
                  <a:close/>
                </a:path>
                <a:path w="3145154" h="1511300">
                  <a:moveTo>
                    <a:pt x="487933" y="723900"/>
                  </a:moveTo>
                  <a:lnTo>
                    <a:pt x="445515" y="723900"/>
                  </a:lnTo>
                  <a:lnTo>
                    <a:pt x="427481" y="736600"/>
                  </a:lnTo>
                  <a:lnTo>
                    <a:pt x="471677" y="736600"/>
                  </a:lnTo>
                  <a:lnTo>
                    <a:pt x="487933" y="723900"/>
                  </a:lnTo>
                  <a:close/>
                </a:path>
                <a:path w="3145154" h="1511300">
                  <a:moveTo>
                    <a:pt x="504063" y="698500"/>
                  </a:moveTo>
                  <a:lnTo>
                    <a:pt x="461518" y="698500"/>
                  </a:lnTo>
                  <a:lnTo>
                    <a:pt x="445262" y="723900"/>
                  </a:lnTo>
                  <a:lnTo>
                    <a:pt x="488569" y="723900"/>
                  </a:lnTo>
                  <a:lnTo>
                    <a:pt x="504063" y="698500"/>
                  </a:lnTo>
                  <a:close/>
                </a:path>
                <a:path w="3145154" h="1511300">
                  <a:moveTo>
                    <a:pt x="537590" y="660400"/>
                  </a:moveTo>
                  <a:lnTo>
                    <a:pt x="491108" y="660400"/>
                  </a:lnTo>
                  <a:lnTo>
                    <a:pt x="477393" y="673100"/>
                  </a:lnTo>
                  <a:lnTo>
                    <a:pt x="476376" y="685800"/>
                  </a:lnTo>
                  <a:lnTo>
                    <a:pt x="460882" y="698500"/>
                  </a:lnTo>
                  <a:lnTo>
                    <a:pt x="503046" y="698500"/>
                  </a:lnTo>
                  <a:lnTo>
                    <a:pt x="516636" y="685800"/>
                  </a:lnTo>
                  <a:lnTo>
                    <a:pt x="517906" y="685800"/>
                  </a:lnTo>
                  <a:lnTo>
                    <a:pt x="526922" y="673100"/>
                  </a:lnTo>
                  <a:lnTo>
                    <a:pt x="524256" y="673100"/>
                  </a:lnTo>
                  <a:lnTo>
                    <a:pt x="537590" y="660400"/>
                  </a:lnTo>
                  <a:close/>
                </a:path>
                <a:path w="3145154" h="1511300">
                  <a:moveTo>
                    <a:pt x="549656" y="647700"/>
                  </a:moveTo>
                  <a:lnTo>
                    <a:pt x="498856" y="647700"/>
                  </a:lnTo>
                  <a:lnTo>
                    <a:pt x="489838" y="660400"/>
                  </a:lnTo>
                  <a:lnTo>
                    <a:pt x="540638" y="660400"/>
                  </a:lnTo>
                  <a:lnTo>
                    <a:pt x="549656" y="647700"/>
                  </a:lnTo>
                  <a:close/>
                </a:path>
                <a:path w="3145154" h="1511300">
                  <a:moveTo>
                    <a:pt x="514731" y="635000"/>
                  </a:moveTo>
                  <a:lnTo>
                    <a:pt x="501395" y="647700"/>
                  </a:lnTo>
                  <a:lnTo>
                    <a:pt x="511682" y="647700"/>
                  </a:lnTo>
                  <a:lnTo>
                    <a:pt x="514731" y="635000"/>
                  </a:lnTo>
                  <a:close/>
                </a:path>
                <a:path w="3145154" h="1511300">
                  <a:moveTo>
                    <a:pt x="585596" y="609600"/>
                  </a:moveTo>
                  <a:lnTo>
                    <a:pt x="536320" y="609600"/>
                  </a:lnTo>
                  <a:lnTo>
                    <a:pt x="522731" y="622300"/>
                  </a:lnTo>
                  <a:lnTo>
                    <a:pt x="520700" y="635000"/>
                  </a:lnTo>
                  <a:lnTo>
                    <a:pt x="511682" y="647700"/>
                  </a:lnTo>
                  <a:lnTo>
                    <a:pt x="547751" y="647700"/>
                  </a:lnTo>
                  <a:lnTo>
                    <a:pt x="561339" y="635000"/>
                  </a:lnTo>
                  <a:lnTo>
                    <a:pt x="562101" y="635000"/>
                  </a:lnTo>
                  <a:lnTo>
                    <a:pt x="573913" y="622300"/>
                  </a:lnTo>
                  <a:lnTo>
                    <a:pt x="574166" y="622300"/>
                  </a:lnTo>
                  <a:lnTo>
                    <a:pt x="585596" y="609600"/>
                  </a:lnTo>
                  <a:close/>
                </a:path>
                <a:path w="3145154" h="1511300">
                  <a:moveTo>
                    <a:pt x="597281" y="596900"/>
                  </a:moveTo>
                  <a:lnTo>
                    <a:pt x="547624" y="596900"/>
                  </a:lnTo>
                  <a:lnTo>
                    <a:pt x="535686" y="609600"/>
                  </a:lnTo>
                  <a:lnTo>
                    <a:pt x="583945" y="609600"/>
                  </a:lnTo>
                  <a:lnTo>
                    <a:pt x="597281" y="596900"/>
                  </a:lnTo>
                  <a:close/>
                </a:path>
                <a:path w="3145154" h="1511300">
                  <a:moveTo>
                    <a:pt x="608711" y="584200"/>
                  </a:moveTo>
                  <a:lnTo>
                    <a:pt x="558926" y="584200"/>
                  </a:lnTo>
                  <a:lnTo>
                    <a:pt x="547369" y="596900"/>
                  </a:lnTo>
                  <a:lnTo>
                    <a:pt x="599694" y="596900"/>
                  </a:lnTo>
                  <a:lnTo>
                    <a:pt x="608711" y="584200"/>
                  </a:lnTo>
                  <a:close/>
                </a:path>
                <a:path w="3145154" h="1511300">
                  <a:moveTo>
                    <a:pt x="631570" y="558800"/>
                  </a:moveTo>
                  <a:lnTo>
                    <a:pt x="581532" y="558800"/>
                  </a:lnTo>
                  <a:lnTo>
                    <a:pt x="571500" y="571500"/>
                  </a:lnTo>
                  <a:lnTo>
                    <a:pt x="573913" y="571500"/>
                  </a:lnTo>
                  <a:lnTo>
                    <a:pt x="560705" y="584200"/>
                  </a:lnTo>
                  <a:lnTo>
                    <a:pt x="617219" y="584200"/>
                  </a:lnTo>
                  <a:lnTo>
                    <a:pt x="620013" y="571500"/>
                  </a:lnTo>
                  <a:lnTo>
                    <a:pt x="631570" y="558800"/>
                  </a:lnTo>
                  <a:close/>
                </a:path>
                <a:path w="3145154" h="1511300">
                  <a:moveTo>
                    <a:pt x="596519" y="546100"/>
                  </a:moveTo>
                  <a:lnTo>
                    <a:pt x="582802" y="558800"/>
                  </a:lnTo>
                  <a:lnTo>
                    <a:pt x="593597" y="558800"/>
                  </a:lnTo>
                  <a:lnTo>
                    <a:pt x="596519" y="546100"/>
                  </a:lnTo>
                  <a:close/>
                </a:path>
                <a:path w="3145154" h="1511300">
                  <a:moveTo>
                    <a:pt x="665480" y="533400"/>
                  </a:moveTo>
                  <a:lnTo>
                    <a:pt x="607440" y="533400"/>
                  </a:lnTo>
                  <a:lnTo>
                    <a:pt x="605155" y="546100"/>
                  </a:lnTo>
                  <a:lnTo>
                    <a:pt x="593597" y="558800"/>
                  </a:lnTo>
                  <a:lnTo>
                    <a:pt x="640588" y="558800"/>
                  </a:lnTo>
                  <a:lnTo>
                    <a:pt x="653541" y="546100"/>
                  </a:lnTo>
                  <a:lnTo>
                    <a:pt x="654303" y="546100"/>
                  </a:lnTo>
                  <a:lnTo>
                    <a:pt x="665480" y="533400"/>
                  </a:lnTo>
                  <a:close/>
                </a:path>
                <a:path w="3145154" h="1511300">
                  <a:moveTo>
                    <a:pt x="676147" y="520700"/>
                  </a:moveTo>
                  <a:lnTo>
                    <a:pt x="630682" y="520700"/>
                  </a:lnTo>
                  <a:lnTo>
                    <a:pt x="617727" y="533400"/>
                  </a:lnTo>
                  <a:lnTo>
                    <a:pt x="663194" y="533400"/>
                  </a:lnTo>
                  <a:lnTo>
                    <a:pt x="676147" y="520700"/>
                  </a:lnTo>
                  <a:close/>
                </a:path>
                <a:path w="3145154" h="1511300">
                  <a:moveTo>
                    <a:pt x="689482" y="508000"/>
                  </a:moveTo>
                  <a:lnTo>
                    <a:pt x="641095" y="508000"/>
                  </a:lnTo>
                  <a:lnTo>
                    <a:pt x="629919" y="520700"/>
                  </a:lnTo>
                  <a:lnTo>
                    <a:pt x="678433" y="520700"/>
                  </a:lnTo>
                  <a:lnTo>
                    <a:pt x="689482" y="508000"/>
                  </a:lnTo>
                  <a:close/>
                </a:path>
                <a:path w="3145154" h="1511300">
                  <a:moveTo>
                    <a:pt x="699769" y="508000"/>
                  </a:moveTo>
                  <a:lnTo>
                    <a:pt x="689482" y="508000"/>
                  </a:lnTo>
                  <a:lnTo>
                    <a:pt x="687451" y="520700"/>
                  </a:lnTo>
                  <a:lnTo>
                    <a:pt x="699769" y="508000"/>
                  </a:lnTo>
                  <a:close/>
                </a:path>
                <a:path w="3145154" h="1511300">
                  <a:moveTo>
                    <a:pt x="717931" y="495300"/>
                  </a:moveTo>
                  <a:lnTo>
                    <a:pt x="656336" y="495300"/>
                  </a:lnTo>
                  <a:lnTo>
                    <a:pt x="643382" y="508000"/>
                  </a:lnTo>
                  <a:lnTo>
                    <a:pt x="700913" y="508000"/>
                  </a:lnTo>
                  <a:lnTo>
                    <a:pt x="717931" y="495300"/>
                  </a:lnTo>
                  <a:close/>
                </a:path>
                <a:path w="3145154" h="1511300">
                  <a:moveTo>
                    <a:pt x="731012" y="482600"/>
                  </a:moveTo>
                  <a:lnTo>
                    <a:pt x="665226" y="482600"/>
                  </a:lnTo>
                  <a:lnTo>
                    <a:pt x="654050" y="495300"/>
                  </a:lnTo>
                  <a:lnTo>
                    <a:pt x="716533" y="495300"/>
                  </a:lnTo>
                  <a:lnTo>
                    <a:pt x="731012" y="482600"/>
                  </a:lnTo>
                  <a:close/>
                </a:path>
                <a:path w="3145154" h="1511300">
                  <a:moveTo>
                    <a:pt x="750824" y="469900"/>
                  </a:moveTo>
                  <a:lnTo>
                    <a:pt x="695197" y="469900"/>
                  </a:lnTo>
                  <a:lnTo>
                    <a:pt x="678307" y="482600"/>
                  </a:lnTo>
                  <a:lnTo>
                    <a:pt x="731774" y="482600"/>
                  </a:lnTo>
                  <a:lnTo>
                    <a:pt x="750824" y="469900"/>
                  </a:lnTo>
                  <a:close/>
                </a:path>
                <a:path w="3145154" h="1511300">
                  <a:moveTo>
                    <a:pt x="762634" y="457200"/>
                  </a:moveTo>
                  <a:lnTo>
                    <a:pt x="710945" y="457200"/>
                  </a:lnTo>
                  <a:lnTo>
                    <a:pt x="696594" y="469900"/>
                  </a:lnTo>
                  <a:lnTo>
                    <a:pt x="749681" y="469900"/>
                  </a:lnTo>
                  <a:lnTo>
                    <a:pt x="762634" y="457200"/>
                  </a:lnTo>
                  <a:close/>
                </a:path>
                <a:path w="3145154" h="1511300">
                  <a:moveTo>
                    <a:pt x="801243" y="431800"/>
                  </a:moveTo>
                  <a:lnTo>
                    <a:pt x="743331" y="431800"/>
                  </a:lnTo>
                  <a:lnTo>
                    <a:pt x="730376" y="444500"/>
                  </a:lnTo>
                  <a:lnTo>
                    <a:pt x="710057" y="457200"/>
                  </a:lnTo>
                  <a:lnTo>
                    <a:pt x="762888" y="457200"/>
                  </a:lnTo>
                  <a:lnTo>
                    <a:pt x="775462" y="444500"/>
                  </a:lnTo>
                  <a:lnTo>
                    <a:pt x="788288" y="444500"/>
                  </a:lnTo>
                  <a:lnTo>
                    <a:pt x="801243" y="431800"/>
                  </a:lnTo>
                  <a:close/>
                </a:path>
                <a:path w="3145154" h="1511300">
                  <a:moveTo>
                    <a:pt x="815720" y="419100"/>
                  </a:moveTo>
                  <a:lnTo>
                    <a:pt x="755776" y="419100"/>
                  </a:lnTo>
                  <a:lnTo>
                    <a:pt x="743076" y="431800"/>
                  </a:lnTo>
                  <a:lnTo>
                    <a:pt x="800353" y="431800"/>
                  </a:lnTo>
                  <a:lnTo>
                    <a:pt x="815720" y="419100"/>
                  </a:lnTo>
                  <a:close/>
                </a:path>
                <a:path w="3145154" h="1511300">
                  <a:moveTo>
                    <a:pt x="769112" y="406400"/>
                  </a:moveTo>
                  <a:lnTo>
                    <a:pt x="756157" y="419100"/>
                  </a:lnTo>
                  <a:lnTo>
                    <a:pt x="768857" y="419100"/>
                  </a:lnTo>
                  <a:lnTo>
                    <a:pt x="769112" y="406400"/>
                  </a:lnTo>
                  <a:close/>
                </a:path>
                <a:path w="3145154" h="1511300">
                  <a:moveTo>
                    <a:pt x="832357" y="406400"/>
                  </a:moveTo>
                  <a:lnTo>
                    <a:pt x="781812" y="406400"/>
                  </a:lnTo>
                  <a:lnTo>
                    <a:pt x="768857" y="419100"/>
                  </a:lnTo>
                  <a:lnTo>
                    <a:pt x="817880" y="419100"/>
                  </a:lnTo>
                  <a:lnTo>
                    <a:pt x="832357" y="406400"/>
                  </a:lnTo>
                  <a:close/>
                </a:path>
                <a:path w="3145154" h="1511300">
                  <a:moveTo>
                    <a:pt x="848106" y="406400"/>
                  </a:moveTo>
                  <a:lnTo>
                    <a:pt x="832357" y="406400"/>
                  </a:lnTo>
                  <a:lnTo>
                    <a:pt x="829818" y="419100"/>
                  </a:lnTo>
                  <a:lnTo>
                    <a:pt x="848106" y="406400"/>
                  </a:lnTo>
                  <a:close/>
                </a:path>
                <a:path w="3145154" h="1511300">
                  <a:moveTo>
                    <a:pt x="868680" y="381000"/>
                  </a:moveTo>
                  <a:lnTo>
                    <a:pt x="810513" y="381000"/>
                  </a:lnTo>
                  <a:lnTo>
                    <a:pt x="796036" y="393700"/>
                  </a:lnTo>
                  <a:lnTo>
                    <a:pt x="798194" y="393700"/>
                  </a:lnTo>
                  <a:lnTo>
                    <a:pt x="782701" y="406400"/>
                  </a:lnTo>
                  <a:lnTo>
                    <a:pt x="850645" y="406400"/>
                  </a:lnTo>
                  <a:lnTo>
                    <a:pt x="868680" y="381000"/>
                  </a:lnTo>
                  <a:close/>
                </a:path>
                <a:path w="3145154" h="1511300">
                  <a:moveTo>
                    <a:pt x="885444" y="381000"/>
                  </a:moveTo>
                  <a:lnTo>
                    <a:pt x="868680" y="381000"/>
                  </a:lnTo>
                  <a:lnTo>
                    <a:pt x="866013" y="393700"/>
                  </a:lnTo>
                  <a:lnTo>
                    <a:pt x="885444" y="381000"/>
                  </a:lnTo>
                  <a:close/>
                </a:path>
                <a:path w="3145154" h="1511300">
                  <a:moveTo>
                    <a:pt x="908303" y="368300"/>
                  </a:moveTo>
                  <a:lnTo>
                    <a:pt x="831341" y="368300"/>
                  </a:lnTo>
                  <a:lnTo>
                    <a:pt x="813053" y="381000"/>
                  </a:lnTo>
                  <a:lnTo>
                    <a:pt x="887476" y="381000"/>
                  </a:lnTo>
                  <a:lnTo>
                    <a:pt x="908303" y="368300"/>
                  </a:lnTo>
                  <a:close/>
                </a:path>
                <a:path w="3145154" h="1511300">
                  <a:moveTo>
                    <a:pt x="946403" y="342900"/>
                  </a:moveTo>
                  <a:lnTo>
                    <a:pt x="868933" y="342900"/>
                  </a:lnTo>
                  <a:lnTo>
                    <a:pt x="849502" y="355600"/>
                  </a:lnTo>
                  <a:lnTo>
                    <a:pt x="846836" y="355600"/>
                  </a:lnTo>
                  <a:lnTo>
                    <a:pt x="828801" y="368300"/>
                  </a:lnTo>
                  <a:lnTo>
                    <a:pt x="906526" y="368300"/>
                  </a:lnTo>
                  <a:lnTo>
                    <a:pt x="925576" y="355600"/>
                  </a:lnTo>
                  <a:lnTo>
                    <a:pt x="946403" y="342900"/>
                  </a:lnTo>
                  <a:close/>
                </a:path>
                <a:path w="3145154" h="1511300">
                  <a:moveTo>
                    <a:pt x="964311" y="330200"/>
                  </a:moveTo>
                  <a:lnTo>
                    <a:pt x="887857" y="330200"/>
                  </a:lnTo>
                  <a:lnTo>
                    <a:pt x="866901" y="342900"/>
                  </a:lnTo>
                  <a:lnTo>
                    <a:pt x="947293" y="342900"/>
                  </a:lnTo>
                  <a:lnTo>
                    <a:pt x="964311" y="330200"/>
                  </a:lnTo>
                  <a:close/>
                </a:path>
                <a:path w="3145154" h="1511300">
                  <a:moveTo>
                    <a:pt x="979805" y="317500"/>
                  </a:moveTo>
                  <a:lnTo>
                    <a:pt x="908812" y="317500"/>
                  </a:lnTo>
                  <a:lnTo>
                    <a:pt x="889634" y="330200"/>
                  </a:lnTo>
                  <a:lnTo>
                    <a:pt x="961008" y="330200"/>
                  </a:lnTo>
                  <a:lnTo>
                    <a:pt x="979805" y="317500"/>
                  </a:lnTo>
                  <a:close/>
                </a:path>
                <a:path w="3145154" h="1511300">
                  <a:moveTo>
                    <a:pt x="997584" y="304800"/>
                  </a:moveTo>
                  <a:lnTo>
                    <a:pt x="928243" y="304800"/>
                  </a:lnTo>
                  <a:lnTo>
                    <a:pt x="908050" y="317500"/>
                  </a:lnTo>
                  <a:lnTo>
                    <a:pt x="983614" y="317500"/>
                  </a:lnTo>
                  <a:lnTo>
                    <a:pt x="997584" y="304800"/>
                  </a:lnTo>
                  <a:close/>
                </a:path>
                <a:path w="3145154" h="1511300">
                  <a:moveTo>
                    <a:pt x="1025270" y="292100"/>
                  </a:moveTo>
                  <a:lnTo>
                    <a:pt x="947419" y="292100"/>
                  </a:lnTo>
                  <a:lnTo>
                    <a:pt x="944244" y="304800"/>
                  </a:lnTo>
                  <a:lnTo>
                    <a:pt x="1009395" y="304800"/>
                  </a:lnTo>
                  <a:lnTo>
                    <a:pt x="1025270" y="292100"/>
                  </a:lnTo>
                  <a:close/>
                </a:path>
                <a:path w="3145154" h="1511300">
                  <a:moveTo>
                    <a:pt x="1062989" y="279400"/>
                  </a:moveTo>
                  <a:lnTo>
                    <a:pt x="976376" y="279400"/>
                  </a:lnTo>
                  <a:lnTo>
                    <a:pt x="962278" y="292100"/>
                  </a:lnTo>
                  <a:lnTo>
                    <a:pt x="1045337" y="292100"/>
                  </a:lnTo>
                  <a:lnTo>
                    <a:pt x="1062989" y="279400"/>
                  </a:lnTo>
                  <a:close/>
                </a:path>
                <a:path w="3145154" h="1511300">
                  <a:moveTo>
                    <a:pt x="1088644" y="266700"/>
                  </a:moveTo>
                  <a:lnTo>
                    <a:pt x="995426" y="266700"/>
                  </a:lnTo>
                  <a:lnTo>
                    <a:pt x="979932" y="279400"/>
                  </a:lnTo>
                  <a:lnTo>
                    <a:pt x="1087882" y="279400"/>
                  </a:lnTo>
                  <a:lnTo>
                    <a:pt x="1088644" y="266700"/>
                  </a:lnTo>
                  <a:close/>
                </a:path>
                <a:path w="3145154" h="1511300">
                  <a:moveTo>
                    <a:pt x="1140078" y="254000"/>
                  </a:moveTo>
                  <a:lnTo>
                    <a:pt x="1032763" y="254000"/>
                  </a:lnTo>
                  <a:lnTo>
                    <a:pt x="1010793" y="266700"/>
                  </a:lnTo>
                  <a:lnTo>
                    <a:pt x="1118489" y="266700"/>
                  </a:lnTo>
                  <a:lnTo>
                    <a:pt x="1140078" y="254000"/>
                  </a:lnTo>
                  <a:close/>
                </a:path>
                <a:path w="3145154" h="1511300">
                  <a:moveTo>
                    <a:pt x="1181353" y="241300"/>
                  </a:moveTo>
                  <a:lnTo>
                    <a:pt x="1076197" y="241300"/>
                  </a:lnTo>
                  <a:lnTo>
                    <a:pt x="1052068" y="254000"/>
                  </a:lnTo>
                  <a:lnTo>
                    <a:pt x="1178559" y="254000"/>
                  </a:lnTo>
                  <a:lnTo>
                    <a:pt x="1181353" y="241300"/>
                  </a:lnTo>
                  <a:close/>
                </a:path>
                <a:path w="3145154" h="1511300">
                  <a:moveTo>
                    <a:pt x="1248409" y="228600"/>
                  </a:moveTo>
                  <a:lnTo>
                    <a:pt x="1091945" y="228600"/>
                  </a:lnTo>
                  <a:lnTo>
                    <a:pt x="1075436" y="241300"/>
                  </a:lnTo>
                  <a:lnTo>
                    <a:pt x="1225295" y="241300"/>
                  </a:lnTo>
                  <a:lnTo>
                    <a:pt x="1248409" y="228600"/>
                  </a:lnTo>
                  <a:close/>
                </a:path>
                <a:path w="3145154" h="1511300">
                  <a:moveTo>
                    <a:pt x="1297051" y="215900"/>
                  </a:moveTo>
                  <a:lnTo>
                    <a:pt x="1147826" y="215900"/>
                  </a:lnTo>
                  <a:lnTo>
                    <a:pt x="1130553" y="228600"/>
                  </a:lnTo>
                  <a:lnTo>
                    <a:pt x="1273683" y="228600"/>
                  </a:lnTo>
                  <a:lnTo>
                    <a:pt x="1297051" y="215900"/>
                  </a:lnTo>
                  <a:close/>
                </a:path>
                <a:path w="3145154" h="1511300">
                  <a:moveTo>
                    <a:pt x="1346327" y="203200"/>
                  </a:moveTo>
                  <a:lnTo>
                    <a:pt x="1192911" y="203200"/>
                  </a:lnTo>
                  <a:lnTo>
                    <a:pt x="1170686" y="215900"/>
                  </a:lnTo>
                  <a:lnTo>
                    <a:pt x="1345564" y="215900"/>
                  </a:lnTo>
                  <a:lnTo>
                    <a:pt x="1346327" y="203200"/>
                  </a:lnTo>
                  <a:close/>
                </a:path>
                <a:path w="3145154" h="1511300">
                  <a:moveTo>
                    <a:pt x="1410208" y="190500"/>
                  </a:moveTo>
                  <a:lnTo>
                    <a:pt x="1240408" y="190500"/>
                  </a:lnTo>
                  <a:lnTo>
                    <a:pt x="1217421" y="203200"/>
                  </a:lnTo>
                  <a:lnTo>
                    <a:pt x="1387983" y="203200"/>
                  </a:lnTo>
                  <a:lnTo>
                    <a:pt x="1410208" y="190500"/>
                  </a:lnTo>
                  <a:close/>
                </a:path>
                <a:path w="3145154" h="1511300">
                  <a:moveTo>
                    <a:pt x="1478661" y="177800"/>
                  </a:moveTo>
                  <a:lnTo>
                    <a:pt x="1312671" y="177800"/>
                  </a:lnTo>
                  <a:lnTo>
                    <a:pt x="1289684" y="190500"/>
                  </a:lnTo>
                  <a:lnTo>
                    <a:pt x="1455546" y="190500"/>
                  </a:lnTo>
                  <a:lnTo>
                    <a:pt x="1478661" y="177800"/>
                  </a:lnTo>
                  <a:close/>
                </a:path>
                <a:path w="3145154" h="1511300">
                  <a:moveTo>
                    <a:pt x="1561083" y="165100"/>
                  </a:moveTo>
                  <a:lnTo>
                    <a:pt x="1357502" y="165100"/>
                  </a:lnTo>
                  <a:lnTo>
                    <a:pt x="1337690" y="177800"/>
                  </a:lnTo>
                  <a:lnTo>
                    <a:pt x="1535811" y="177800"/>
                  </a:lnTo>
                  <a:lnTo>
                    <a:pt x="1561083" y="165100"/>
                  </a:lnTo>
                  <a:close/>
                </a:path>
                <a:path w="3145154" h="1511300">
                  <a:moveTo>
                    <a:pt x="1663319" y="152400"/>
                  </a:moveTo>
                  <a:lnTo>
                    <a:pt x="1422653" y="152400"/>
                  </a:lnTo>
                  <a:lnTo>
                    <a:pt x="1402461" y="165100"/>
                  </a:lnTo>
                  <a:lnTo>
                    <a:pt x="1637791" y="165100"/>
                  </a:lnTo>
                  <a:lnTo>
                    <a:pt x="1663319" y="152400"/>
                  </a:lnTo>
                  <a:close/>
                </a:path>
                <a:path w="3145154" h="1511300">
                  <a:moveTo>
                    <a:pt x="1760474" y="139700"/>
                  </a:moveTo>
                  <a:lnTo>
                    <a:pt x="1496314" y="139700"/>
                  </a:lnTo>
                  <a:lnTo>
                    <a:pt x="1473200" y="152400"/>
                  </a:lnTo>
                  <a:lnTo>
                    <a:pt x="1734820" y="152400"/>
                  </a:lnTo>
                  <a:lnTo>
                    <a:pt x="1760474" y="139700"/>
                  </a:lnTo>
                  <a:close/>
                </a:path>
                <a:path w="3145154" h="1511300">
                  <a:moveTo>
                    <a:pt x="1863725" y="127000"/>
                  </a:moveTo>
                  <a:lnTo>
                    <a:pt x="1587753" y="127000"/>
                  </a:lnTo>
                  <a:lnTo>
                    <a:pt x="1556003" y="139700"/>
                  </a:lnTo>
                  <a:lnTo>
                    <a:pt x="1837055" y="139700"/>
                  </a:lnTo>
                  <a:lnTo>
                    <a:pt x="1863725" y="127000"/>
                  </a:lnTo>
                  <a:close/>
                </a:path>
                <a:path w="3145154" h="1511300">
                  <a:moveTo>
                    <a:pt x="2028443" y="114300"/>
                  </a:moveTo>
                  <a:lnTo>
                    <a:pt x="1681099" y="114300"/>
                  </a:lnTo>
                  <a:lnTo>
                    <a:pt x="1657984" y="127000"/>
                  </a:lnTo>
                  <a:lnTo>
                    <a:pt x="2002663" y="127000"/>
                  </a:lnTo>
                  <a:lnTo>
                    <a:pt x="2028443" y="114300"/>
                  </a:lnTo>
                  <a:close/>
                </a:path>
                <a:path w="3145154" h="1511300">
                  <a:moveTo>
                    <a:pt x="2188591" y="101600"/>
                  </a:moveTo>
                  <a:lnTo>
                    <a:pt x="1779651" y="101600"/>
                  </a:lnTo>
                  <a:lnTo>
                    <a:pt x="1731009" y="114300"/>
                  </a:lnTo>
                  <a:lnTo>
                    <a:pt x="2170176" y="114300"/>
                  </a:lnTo>
                  <a:lnTo>
                    <a:pt x="2188591" y="101600"/>
                  </a:lnTo>
                  <a:close/>
                </a:path>
                <a:path w="3145154" h="1511300">
                  <a:moveTo>
                    <a:pt x="2369312" y="88900"/>
                  </a:moveTo>
                  <a:lnTo>
                    <a:pt x="1907794" y="88900"/>
                  </a:lnTo>
                  <a:lnTo>
                    <a:pt x="1882266" y="101600"/>
                  </a:lnTo>
                  <a:lnTo>
                    <a:pt x="2343785" y="101600"/>
                  </a:lnTo>
                  <a:lnTo>
                    <a:pt x="2369312" y="88900"/>
                  </a:lnTo>
                  <a:close/>
                </a:path>
                <a:path w="3145154" h="1511300">
                  <a:moveTo>
                    <a:pt x="2461641" y="76200"/>
                  </a:moveTo>
                  <a:lnTo>
                    <a:pt x="2065274" y="76200"/>
                  </a:lnTo>
                  <a:lnTo>
                    <a:pt x="2042922" y="88900"/>
                  </a:lnTo>
                  <a:lnTo>
                    <a:pt x="2441829" y="88900"/>
                  </a:lnTo>
                  <a:lnTo>
                    <a:pt x="2461641" y="76200"/>
                  </a:lnTo>
                  <a:close/>
                </a:path>
                <a:path w="3145154" h="1511300">
                  <a:moveTo>
                    <a:pt x="2556383" y="63500"/>
                  </a:moveTo>
                  <a:lnTo>
                    <a:pt x="2220214" y="63500"/>
                  </a:lnTo>
                  <a:lnTo>
                    <a:pt x="2200783" y="76200"/>
                  </a:lnTo>
                  <a:lnTo>
                    <a:pt x="2539746" y="76200"/>
                  </a:lnTo>
                  <a:lnTo>
                    <a:pt x="2556383" y="63500"/>
                  </a:lnTo>
                  <a:close/>
                </a:path>
                <a:path w="3145154" h="1511300">
                  <a:moveTo>
                    <a:pt x="2849626" y="50800"/>
                  </a:moveTo>
                  <a:lnTo>
                    <a:pt x="2362962" y="50800"/>
                  </a:lnTo>
                  <a:lnTo>
                    <a:pt x="2337435" y="63500"/>
                  </a:lnTo>
                  <a:lnTo>
                    <a:pt x="2830067" y="63500"/>
                  </a:lnTo>
                  <a:lnTo>
                    <a:pt x="2849626" y="50800"/>
                  </a:lnTo>
                  <a:close/>
                </a:path>
                <a:path w="3145154" h="1511300">
                  <a:moveTo>
                    <a:pt x="2941192" y="38100"/>
                  </a:moveTo>
                  <a:lnTo>
                    <a:pt x="2478278" y="38100"/>
                  </a:lnTo>
                  <a:lnTo>
                    <a:pt x="2456053" y="50800"/>
                  </a:lnTo>
                  <a:lnTo>
                    <a:pt x="2922524" y="50800"/>
                  </a:lnTo>
                  <a:lnTo>
                    <a:pt x="2941192" y="38100"/>
                  </a:lnTo>
                  <a:close/>
                </a:path>
                <a:path w="3145154" h="1511300">
                  <a:moveTo>
                    <a:pt x="3005328" y="25400"/>
                  </a:moveTo>
                  <a:lnTo>
                    <a:pt x="2698115" y="25400"/>
                  </a:lnTo>
                  <a:lnTo>
                    <a:pt x="2679065" y="38100"/>
                  </a:lnTo>
                  <a:lnTo>
                    <a:pt x="2997327" y="38100"/>
                  </a:lnTo>
                  <a:lnTo>
                    <a:pt x="3005328" y="25400"/>
                  </a:lnTo>
                  <a:close/>
                </a:path>
                <a:path w="3145154" h="1511300">
                  <a:moveTo>
                    <a:pt x="3011931" y="25400"/>
                  </a:moveTo>
                  <a:lnTo>
                    <a:pt x="3005328" y="25400"/>
                  </a:lnTo>
                  <a:lnTo>
                    <a:pt x="2999740" y="38100"/>
                  </a:lnTo>
                  <a:lnTo>
                    <a:pt x="3011931" y="25400"/>
                  </a:lnTo>
                  <a:close/>
                </a:path>
                <a:path w="3145154" h="1511300">
                  <a:moveTo>
                    <a:pt x="3145028" y="0"/>
                  </a:moveTo>
                  <a:lnTo>
                    <a:pt x="2947669" y="0"/>
                  </a:lnTo>
                  <a:lnTo>
                    <a:pt x="2934335" y="12700"/>
                  </a:lnTo>
                  <a:lnTo>
                    <a:pt x="3110103" y="12700"/>
                  </a:lnTo>
                  <a:lnTo>
                    <a:pt x="3123311" y="25400"/>
                  </a:lnTo>
                  <a:lnTo>
                    <a:pt x="3110103" y="25400"/>
                  </a:lnTo>
                  <a:lnTo>
                    <a:pt x="3117977" y="38100"/>
                  </a:lnTo>
                  <a:lnTo>
                    <a:pt x="3137154" y="38100"/>
                  </a:lnTo>
                  <a:lnTo>
                    <a:pt x="3145028" y="25400"/>
                  </a:lnTo>
                  <a:lnTo>
                    <a:pt x="3123311" y="25400"/>
                  </a:lnTo>
                  <a:lnTo>
                    <a:pt x="3110103" y="12700"/>
                  </a:lnTo>
                  <a:lnTo>
                    <a:pt x="3145028" y="12700"/>
                  </a:lnTo>
                  <a:lnTo>
                    <a:pt x="3145028" y="0"/>
                  </a:lnTo>
                  <a:close/>
                </a:path>
                <a:path w="3145154" h="1511300">
                  <a:moveTo>
                    <a:pt x="3110103" y="12700"/>
                  </a:moveTo>
                  <a:lnTo>
                    <a:pt x="2862326" y="12700"/>
                  </a:lnTo>
                  <a:lnTo>
                    <a:pt x="2845054" y="25400"/>
                  </a:lnTo>
                  <a:lnTo>
                    <a:pt x="3110103" y="25400"/>
                  </a:lnTo>
                  <a:lnTo>
                    <a:pt x="3110103" y="127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4410075" y="1952625"/>
              <a:ext cx="1066800" cy="781050"/>
            </a:xfrm>
            <a:custGeom>
              <a:avLst/>
              <a:gdLst/>
              <a:ahLst/>
              <a:cxnLst/>
              <a:rect l="l" t="t" r="r" b="b"/>
              <a:pathLst>
                <a:path w="1066800" h="781050">
                  <a:moveTo>
                    <a:pt x="0" y="0"/>
                  </a:moveTo>
                  <a:lnTo>
                    <a:pt x="50375" y="2793"/>
                  </a:lnTo>
                  <a:lnTo>
                    <a:pt x="100679" y="6058"/>
                  </a:lnTo>
                  <a:lnTo>
                    <a:pt x="150840" y="10266"/>
                  </a:lnTo>
                  <a:lnTo>
                    <a:pt x="200787" y="15890"/>
                  </a:lnTo>
                  <a:lnTo>
                    <a:pt x="250447" y="23401"/>
                  </a:lnTo>
                  <a:lnTo>
                    <a:pt x="299751" y="33272"/>
                  </a:lnTo>
                  <a:lnTo>
                    <a:pt x="348626" y="45972"/>
                  </a:lnTo>
                  <a:lnTo>
                    <a:pt x="397001" y="61975"/>
                  </a:lnTo>
                  <a:lnTo>
                    <a:pt x="440176" y="79077"/>
                  </a:lnTo>
                  <a:lnTo>
                    <a:pt x="483963" y="98579"/>
                  </a:lnTo>
                  <a:lnTo>
                    <a:pt x="527906" y="120278"/>
                  </a:lnTo>
                  <a:lnTo>
                    <a:pt x="571544" y="143968"/>
                  </a:lnTo>
                  <a:lnTo>
                    <a:pt x="614419" y="169444"/>
                  </a:lnTo>
                  <a:lnTo>
                    <a:pt x="656072" y="196501"/>
                  </a:lnTo>
                  <a:lnTo>
                    <a:pt x="696045" y="224936"/>
                  </a:lnTo>
                  <a:lnTo>
                    <a:pt x="733877" y="254542"/>
                  </a:lnTo>
                  <a:lnTo>
                    <a:pt x="769112" y="285114"/>
                  </a:lnTo>
                  <a:lnTo>
                    <a:pt x="806264" y="322799"/>
                  </a:lnTo>
                  <a:lnTo>
                    <a:pt x="841660" y="365015"/>
                  </a:lnTo>
                  <a:lnTo>
                    <a:pt x="875080" y="410092"/>
                  </a:lnTo>
                  <a:lnTo>
                    <a:pt x="906303" y="456358"/>
                  </a:lnTo>
                  <a:lnTo>
                    <a:pt x="935109" y="502142"/>
                  </a:lnTo>
                  <a:lnTo>
                    <a:pt x="961278" y="545772"/>
                  </a:lnTo>
                  <a:lnTo>
                    <a:pt x="984590" y="585577"/>
                  </a:lnTo>
                  <a:lnTo>
                    <a:pt x="1004824" y="619887"/>
                  </a:lnTo>
                  <a:lnTo>
                    <a:pt x="1034528" y="674429"/>
                  </a:lnTo>
                  <a:lnTo>
                    <a:pt x="1052052" y="716756"/>
                  </a:lnTo>
                  <a:lnTo>
                    <a:pt x="1061456" y="750939"/>
                  </a:lnTo>
                  <a:lnTo>
                    <a:pt x="1066800" y="781050"/>
                  </a:lnTo>
                </a:path>
              </a:pathLst>
            </a:custGeom>
            <a:ln w="38100">
              <a:solidFill>
                <a:srgbClr val="FF40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343025" y="1409700"/>
              <a:ext cx="7648575" cy="2009775"/>
            </a:xfrm>
            <a:custGeom>
              <a:avLst/>
              <a:gdLst/>
              <a:ahLst/>
              <a:cxnLst/>
              <a:rect l="l" t="t" r="r" b="b"/>
              <a:pathLst>
                <a:path w="7648575" h="2009775">
                  <a:moveTo>
                    <a:pt x="0" y="2009775"/>
                  </a:moveTo>
                  <a:lnTo>
                    <a:pt x="23352" y="1962698"/>
                  </a:lnTo>
                  <a:lnTo>
                    <a:pt x="46748" y="1915678"/>
                  </a:lnTo>
                  <a:lnTo>
                    <a:pt x="70229" y="1868771"/>
                  </a:lnTo>
                  <a:lnTo>
                    <a:pt x="93840" y="1822036"/>
                  </a:lnTo>
                  <a:lnTo>
                    <a:pt x="117623" y="1775527"/>
                  </a:lnTo>
                  <a:lnTo>
                    <a:pt x="141622" y="1729304"/>
                  </a:lnTo>
                  <a:lnTo>
                    <a:pt x="165881" y="1683421"/>
                  </a:lnTo>
                  <a:lnTo>
                    <a:pt x="190443" y="1637936"/>
                  </a:lnTo>
                  <a:lnTo>
                    <a:pt x="215351" y="1592906"/>
                  </a:lnTo>
                  <a:lnTo>
                    <a:pt x="240648" y="1548388"/>
                  </a:lnTo>
                  <a:lnTo>
                    <a:pt x="266379" y="1504439"/>
                  </a:lnTo>
                  <a:lnTo>
                    <a:pt x="292586" y="1461115"/>
                  </a:lnTo>
                  <a:lnTo>
                    <a:pt x="319313" y="1418473"/>
                  </a:lnTo>
                  <a:lnTo>
                    <a:pt x="346603" y="1376571"/>
                  </a:lnTo>
                  <a:lnTo>
                    <a:pt x="374500" y="1335465"/>
                  </a:lnTo>
                  <a:lnTo>
                    <a:pt x="403047" y="1295212"/>
                  </a:lnTo>
                  <a:lnTo>
                    <a:pt x="432288" y="1255868"/>
                  </a:lnTo>
                  <a:lnTo>
                    <a:pt x="462265" y="1217491"/>
                  </a:lnTo>
                  <a:lnTo>
                    <a:pt x="493022" y="1180138"/>
                  </a:lnTo>
                  <a:lnTo>
                    <a:pt x="524603" y="1143865"/>
                  </a:lnTo>
                  <a:lnTo>
                    <a:pt x="557052" y="1108730"/>
                  </a:lnTo>
                  <a:lnTo>
                    <a:pt x="590410" y="1074788"/>
                  </a:lnTo>
                  <a:lnTo>
                    <a:pt x="624723" y="1042098"/>
                  </a:lnTo>
                  <a:lnTo>
                    <a:pt x="660033" y="1010715"/>
                  </a:lnTo>
                  <a:lnTo>
                    <a:pt x="696383" y="980697"/>
                  </a:lnTo>
                  <a:lnTo>
                    <a:pt x="733817" y="952101"/>
                  </a:lnTo>
                  <a:lnTo>
                    <a:pt x="772379" y="924983"/>
                  </a:lnTo>
                  <a:lnTo>
                    <a:pt x="812112" y="899401"/>
                  </a:lnTo>
                  <a:lnTo>
                    <a:pt x="853058" y="875411"/>
                  </a:lnTo>
                  <a:lnTo>
                    <a:pt x="891576" y="855414"/>
                  </a:lnTo>
                  <a:lnTo>
                    <a:pt x="931723" y="837357"/>
                  </a:lnTo>
                  <a:lnTo>
                    <a:pt x="973400" y="821132"/>
                  </a:lnTo>
                  <a:lnTo>
                    <a:pt x="1016511" y="806633"/>
                  </a:lnTo>
                  <a:lnTo>
                    <a:pt x="1060959" y="793752"/>
                  </a:lnTo>
                  <a:lnTo>
                    <a:pt x="1106646" y="782382"/>
                  </a:lnTo>
                  <a:lnTo>
                    <a:pt x="1153475" y="772416"/>
                  </a:lnTo>
                  <a:lnTo>
                    <a:pt x="1201348" y="763746"/>
                  </a:lnTo>
                  <a:lnTo>
                    <a:pt x="1250169" y="756265"/>
                  </a:lnTo>
                  <a:lnTo>
                    <a:pt x="1299839" y="749866"/>
                  </a:lnTo>
                  <a:lnTo>
                    <a:pt x="1350263" y="744442"/>
                  </a:lnTo>
                  <a:lnTo>
                    <a:pt x="1401341" y="739885"/>
                  </a:lnTo>
                  <a:lnTo>
                    <a:pt x="1452978" y="736088"/>
                  </a:lnTo>
                  <a:lnTo>
                    <a:pt x="1505076" y="732944"/>
                  </a:lnTo>
                  <a:lnTo>
                    <a:pt x="1557537" y="730346"/>
                  </a:lnTo>
                  <a:lnTo>
                    <a:pt x="1610264" y="728186"/>
                  </a:lnTo>
                  <a:lnTo>
                    <a:pt x="1663161" y="726357"/>
                  </a:lnTo>
                  <a:lnTo>
                    <a:pt x="1716128" y="724752"/>
                  </a:lnTo>
                  <a:lnTo>
                    <a:pt x="1769071" y="723264"/>
                  </a:lnTo>
                  <a:lnTo>
                    <a:pt x="1821890" y="721785"/>
                  </a:lnTo>
                  <a:lnTo>
                    <a:pt x="1874489" y="720208"/>
                  </a:lnTo>
                  <a:lnTo>
                    <a:pt x="1926770" y="718427"/>
                  </a:lnTo>
                  <a:lnTo>
                    <a:pt x="1978637" y="716333"/>
                  </a:lnTo>
                  <a:lnTo>
                    <a:pt x="2029991" y="713819"/>
                  </a:lnTo>
                  <a:lnTo>
                    <a:pt x="2080736" y="710778"/>
                  </a:lnTo>
                  <a:lnTo>
                    <a:pt x="2130774" y="707104"/>
                  </a:lnTo>
                  <a:lnTo>
                    <a:pt x="2180009" y="702688"/>
                  </a:lnTo>
                  <a:lnTo>
                    <a:pt x="2228341" y="697423"/>
                  </a:lnTo>
                  <a:lnTo>
                    <a:pt x="2275676" y="691203"/>
                  </a:lnTo>
                  <a:lnTo>
                    <a:pt x="2321914" y="683919"/>
                  </a:lnTo>
                  <a:lnTo>
                    <a:pt x="2366959" y="675465"/>
                  </a:lnTo>
                  <a:lnTo>
                    <a:pt x="2410714" y="665733"/>
                  </a:lnTo>
                  <a:lnTo>
                    <a:pt x="2465428" y="652122"/>
                  </a:lnTo>
                  <a:lnTo>
                    <a:pt x="2519317" y="637943"/>
                  </a:lnTo>
                  <a:lnTo>
                    <a:pt x="2572415" y="623220"/>
                  </a:lnTo>
                  <a:lnTo>
                    <a:pt x="2624757" y="607976"/>
                  </a:lnTo>
                  <a:lnTo>
                    <a:pt x="2676376" y="592236"/>
                  </a:lnTo>
                  <a:lnTo>
                    <a:pt x="2727308" y="576023"/>
                  </a:lnTo>
                  <a:lnTo>
                    <a:pt x="2777586" y="559360"/>
                  </a:lnTo>
                  <a:lnTo>
                    <a:pt x="2827245" y="542272"/>
                  </a:lnTo>
                  <a:lnTo>
                    <a:pt x="2876319" y="524781"/>
                  </a:lnTo>
                  <a:lnTo>
                    <a:pt x="2924842" y="506912"/>
                  </a:lnTo>
                  <a:lnTo>
                    <a:pt x="2972849" y="488689"/>
                  </a:lnTo>
                  <a:lnTo>
                    <a:pt x="3020375" y="470134"/>
                  </a:lnTo>
                  <a:lnTo>
                    <a:pt x="3067452" y="451272"/>
                  </a:lnTo>
                  <a:lnTo>
                    <a:pt x="3114117" y="432125"/>
                  </a:lnTo>
                  <a:lnTo>
                    <a:pt x="3160403" y="412719"/>
                  </a:lnTo>
                  <a:lnTo>
                    <a:pt x="3206344" y="393076"/>
                  </a:lnTo>
                  <a:lnTo>
                    <a:pt x="3251975" y="373220"/>
                  </a:lnTo>
                  <a:lnTo>
                    <a:pt x="3297330" y="353175"/>
                  </a:lnTo>
                  <a:lnTo>
                    <a:pt x="3342443" y="332965"/>
                  </a:lnTo>
                  <a:lnTo>
                    <a:pt x="3387350" y="312613"/>
                  </a:lnTo>
                  <a:lnTo>
                    <a:pt x="3432083" y="292142"/>
                  </a:lnTo>
                  <a:lnTo>
                    <a:pt x="3476678" y="271577"/>
                  </a:lnTo>
                  <a:lnTo>
                    <a:pt x="3521169" y="250940"/>
                  </a:lnTo>
                  <a:lnTo>
                    <a:pt x="3565589" y="230257"/>
                  </a:lnTo>
                  <a:lnTo>
                    <a:pt x="3609975" y="209550"/>
                  </a:lnTo>
                </a:path>
                <a:path w="7648575" h="2009775">
                  <a:moveTo>
                    <a:pt x="3676650" y="419100"/>
                  </a:moveTo>
                  <a:lnTo>
                    <a:pt x="7648575" y="419100"/>
                  </a:lnTo>
                  <a:lnTo>
                    <a:pt x="7648575" y="0"/>
                  </a:lnTo>
                  <a:lnTo>
                    <a:pt x="3676650" y="0"/>
                  </a:lnTo>
                  <a:lnTo>
                    <a:pt x="3676650" y="41910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5265293" y="1599945"/>
              <a:ext cx="146685" cy="45720"/>
            </a:xfrm>
            <a:custGeom>
              <a:avLst/>
              <a:gdLst/>
              <a:ahLst/>
              <a:cxnLst/>
              <a:rect l="l" t="t" r="r" b="b"/>
              <a:pathLst>
                <a:path w="146685" h="45719">
                  <a:moveTo>
                    <a:pt x="122936" y="0"/>
                  </a:moveTo>
                  <a:lnTo>
                    <a:pt x="117983" y="5587"/>
                  </a:lnTo>
                  <a:lnTo>
                    <a:pt x="132969" y="18541"/>
                  </a:lnTo>
                  <a:lnTo>
                    <a:pt x="0" y="18541"/>
                  </a:lnTo>
                  <a:lnTo>
                    <a:pt x="0" y="27304"/>
                  </a:lnTo>
                  <a:lnTo>
                    <a:pt x="132969" y="27304"/>
                  </a:lnTo>
                  <a:lnTo>
                    <a:pt x="117983" y="40258"/>
                  </a:lnTo>
                  <a:lnTo>
                    <a:pt x="122936" y="45719"/>
                  </a:lnTo>
                  <a:lnTo>
                    <a:pt x="146304" y="25653"/>
                  </a:lnTo>
                  <a:lnTo>
                    <a:pt x="146304" y="20192"/>
                  </a:lnTo>
                  <a:lnTo>
                    <a:pt x="122936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90267" y="1989666"/>
            <a:ext cx="682412" cy="43259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</a:pPr>
            <a:r>
              <a:rPr sz="4000" spc="-40" baseline="12500" dirty="0">
                <a:solidFill>
                  <a:srgbClr val="7030A0"/>
                </a:solidFill>
                <a:latin typeface="Cambria Math"/>
                <a:cs typeface="Cambria Math"/>
              </a:rPr>
              <a:t>𝑓</a:t>
            </a:r>
            <a:r>
              <a:rPr sz="2000" spc="-2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00" spc="-27" dirty="0">
                <a:latin typeface="Cambria Math"/>
                <a:cs typeface="Cambria Math"/>
              </a:rPr>
              <a:t>,</a:t>
            </a:r>
            <a:r>
              <a:rPr sz="2000" spc="-2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69631" y="2015067"/>
            <a:ext cx="412327" cy="318347"/>
          </a:xfrm>
          <a:custGeom>
            <a:avLst/>
            <a:gdLst/>
            <a:ahLst/>
            <a:cxnLst/>
            <a:rect l="l" t="t" r="r" b="b"/>
            <a:pathLst>
              <a:path w="309245" h="238760">
                <a:moveTo>
                  <a:pt x="233172" y="0"/>
                </a:moveTo>
                <a:lnTo>
                  <a:pt x="229742" y="9651"/>
                </a:lnTo>
                <a:lnTo>
                  <a:pt x="243550" y="15652"/>
                </a:lnTo>
                <a:lnTo>
                  <a:pt x="255428" y="23939"/>
                </a:lnTo>
                <a:lnTo>
                  <a:pt x="279471" y="62349"/>
                </a:lnTo>
                <a:lnTo>
                  <a:pt x="287400" y="117855"/>
                </a:lnTo>
                <a:lnTo>
                  <a:pt x="286519" y="138884"/>
                </a:lnTo>
                <a:lnTo>
                  <a:pt x="273303" y="190373"/>
                </a:lnTo>
                <a:lnTo>
                  <a:pt x="243746" y="222573"/>
                </a:lnTo>
                <a:lnTo>
                  <a:pt x="230124" y="228600"/>
                </a:lnTo>
                <a:lnTo>
                  <a:pt x="233172" y="238251"/>
                </a:lnTo>
                <a:lnTo>
                  <a:pt x="278677" y="211195"/>
                </a:lnTo>
                <a:lnTo>
                  <a:pt x="304244" y="161242"/>
                </a:lnTo>
                <a:lnTo>
                  <a:pt x="309117" y="119125"/>
                </a:lnTo>
                <a:lnTo>
                  <a:pt x="307901" y="97289"/>
                </a:lnTo>
                <a:lnTo>
                  <a:pt x="298134" y="58618"/>
                </a:lnTo>
                <a:lnTo>
                  <a:pt x="265604" y="15271"/>
                </a:lnTo>
                <a:lnTo>
                  <a:pt x="250465" y="6242"/>
                </a:lnTo>
                <a:lnTo>
                  <a:pt x="233172" y="0"/>
                </a:lnTo>
                <a:close/>
              </a:path>
              <a:path w="309245" h="238760">
                <a:moveTo>
                  <a:pt x="75946" y="0"/>
                </a:moveTo>
                <a:lnTo>
                  <a:pt x="30547" y="27110"/>
                </a:lnTo>
                <a:lnTo>
                  <a:pt x="4889" y="77120"/>
                </a:lnTo>
                <a:lnTo>
                  <a:pt x="0" y="119125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96"/>
                </a:lnTo>
                <a:lnTo>
                  <a:pt x="75946" y="238251"/>
                </a:lnTo>
                <a:lnTo>
                  <a:pt x="78993" y="228600"/>
                </a:lnTo>
                <a:lnTo>
                  <a:pt x="65371" y="222573"/>
                </a:lnTo>
                <a:lnTo>
                  <a:pt x="53641" y="214201"/>
                </a:lnTo>
                <a:lnTo>
                  <a:pt x="29646" y="175131"/>
                </a:lnTo>
                <a:lnTo>
                  <a:pt x="21716" y="117855"/>
                </a:lnTo>
                <a:lnTo>
                  <a:pt x="22598" y="97591"/>
                </a:lnTo>
                <a:lnTo>
                  <a:pt x="35813" y="47371"/>
                </a:lnTo>
                <a:lnTo>
                  <a:pt x="65585" y="15652"/>
                </a:lnTo>
                <a:lnTo>
                  <a:pt x="79375" y="9651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0" name="object 10"/>
          <p:cNvSpPr txBox="1"/>
          <p:nvPr/>
        </p:nvSpPr>
        <p:spPr>
          <a:xfrm>
            <a:off x="7553112" y="1912958"/>
            <a:ext cx="4338320" cy="43266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  <a:tabLst>
                <a:tab pos="452955" algn="l"/>
              </a:tabLst>
            </a:pPr>
            <a:r>
              <a:rPr sz="2667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7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spc="16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53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𝑥</a:t>
            </a:r>
            <a:r>
              <a:rPr sz="3000" baseline="27777" dirty="0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r>
              <a:rPr sz="3000" spc="420" baseline="27777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6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3</a:t>
            </a:r>
            <a:r>
              <a:rPr sz="2667" dirty="0">
                <a:solidFill>
                  <a:srgbClr val="7030A0"/>
                </a:solidFill>
                <a:latin typeface="Cambria Math"/>
                <a:cs typeface="Cambria Math"/>
              </a:rPr>
              <a:t>𝑥</a:t>
            </a:r>
            <a:r>
              <a:rPr sz="3000" baseline="27777" dirty="0">
                <a:solidFill>
                  <a:srgbClr val="7030A0"/>
                </a:solidFill>
                <a:latin typeface="Cambria Math"/>
                <a:cs typeface="Cambria Math"/>
              </a:rPr>
              <a:t>3</a:t>
            </a:r>
            <a:r>
              <a:rPr sz="3000" spc="420" baseline="27777" dirty="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67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36900" y="3759201"/>
            <a:ext cx="4191000" cy="622300"/>
            <a:chOff x="2352675" y="2819400"/>
            <a:chExt cx="3143250" cy="466725"/>
          </a:xfrm>
        </p:grpSpPr>
        <p:sp>
          <p:nvSpPr>
            <p:cNvPr id="12" name="object 12"/>
            <p:cNvSpPr/>
            <p:nvPr/>
          </p:nvSpPr>
          <p:spPr>
            <a:xfrm>
              <a:off x="2371725" y="2838450"/>
              <a:ext cx="3105150" cy="428625"/>
            </a:xfrm>
            <a:custGeom>
              <a:avLst/>
              <a:gdLst/>
              <a:ahLst/>
              <a:cxnLst/>
              <a:rect l="l" t="t" r="r" b="b"/>
              <a:pathLst>
                <a:path w="3105150" h="428625">
                  <a:moveTo>
                    <a:pt x="0" y="428625"/>
                  </a:moveTo>
                  <a:lnTo>
                    <a:pt x="3105150" y="428625"/>
                  </a:lnTo>
                  <a:lnTo>
                    <a:pt x="3105150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ln w="381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2612643" y="3032506"/>
              <a:ext cx="146685" cy="46355"/>
            </a:xfrm>
            <a:custGeom>
              <a:avLst/>
              <a:gdLst/>
              <a:ahLst/>
              <a:cxnLst/>
              <a:rect l="l" t="t" r="r" b="b"/>
              <a:pathLst>
                <a:path w="146685" h="46355">
                  <a:moveTo>
                    <a:pt x="123062" y="0"/>
                  </a:moveTo>
                  <a:lnTo>
                    <a:pt x="118110" y="5587"/>
                  </a:lnTo>
                  <a:lnTo>
                    <a:pt x="132969" y="18542"/>
                  </a:lnTo>
                  <a:lnTo>
                    <a:pt x="0" y="18542"/>
                  </a:lnTo>
                  <a:lnTo>
                    <a:pt x="0" y="27305"/>
                  </a:lnTo>
                  <a:lnTo>
                    <a:pt x="132969" y="27305"/>
                  </a:lnTo>
                  <a:lnTo>
                    <a:pt x="118110" y="40258"/>
                  </a:lnTo>
                  <a:lnTo>
                    <a:pt x="123062" y="45846"/>
                  </a:lnTo>
                  <a:lnTo>
                    <a:pt x="146304" y="25654"/>
                  </a:lnTo>
                  <a:lnTo>
                    <a:pt x="146304" y="20193"/>
                  </a:lnTo>
                  <a:lnTo>
                    <a:pt x="123062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50014" y="3903557"/>
            <a:ext cx="682412" cy="4317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</a:pPr>
            <a:r>
              <a:rPr sz="4000" spc="-40" baseline="12500" dirty="0">
                <a:solidFill>
                  <a:srgbClr val="FF40FF"/>
                </a:solidFill>
                <a:latin typeface="Cambria Math"/>
                <a:cs typeface="Cambria Math"/>
              </a:rPr>
              <a:t>𝑓</a:t>
            </a:r>
            <a:r>
              <a:rPr sz="2000" spc="-2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2000" spc="-27" dirty="0">
                <a:latin typeface="Cambria Math"/>
                <a:cs typeface="Cambria Math"/>
              </a:rPr>
              <a:t>,</a:t>
            </a:r>
            <a:r>
              <a:rPr sz="2000" spc="-2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32767" y="3925147"/>
            <a:ext cx="412327" cy="318347"/>
          </a:xfrm>
          <a:custGeom>
            <a:avLst/>
            <a:gdLst/>
            <a:ahLst/>
            <a:cxnLst/>
            <a:rect l="l" t="t" r="r" b="b"/>
            <a:pathLst>
              <a:path w="309245" h="238760">
                <a:moveTo>
                  <a:pt x="233172" y="0"/>
                </a:moveTo>
                <a:lnTo>
                  <a:pt x="229869" y="9651"/>
                </a:lnTo>
                <a:lnTo>
                  <a:pt x="243659" y="15652"/>
                </a:lnTo>
                <a:lnTo>
                  <a:pt x="255508" y="23939"/>
                </a:lnTo>
                <a:lnTo>
                  <a:pt x="279598" y="62351"/>
                </a:lnTo>
                <a:lnTo>
                  <a:pt x="287527" y="117982"/>
                </a:lnTo>
                <a:lnTo>
                  <a:pt x="286644" y="138937"/>
                </a:lnTo>
                <a:lnTo>
                  <a:pt x="273304" y="190372"/>
                </a:lnTo>
                <a:lnTo>
                  <a:pt x="243800" y="222573"/>
                </a:lnTo>
                <a:lnTo>
                  <a:pt x="230250" y="228600"/>
                </a:lnTo>
                <a:lnTo>
                  <a:pt x="233172" y="238251"/>
                </a:lnTo>
                <a:lnTo>
                  <a:pt x="278749" y="211195"/>
                </a:lnTo>
                <a:lnTo>
                  <a:pt x="304307" y="161242"/>
                </a:lnTo>
                <a:lnTo>
                  <a:pt x="309245" y="119125"/>
                </a:lnTo>
                <a:lnTo>
                  <a:pt x="308008" y="97289"/>
                </a:lnTo>
                <a:lnTo>
                  <a:pt x="298154" y="58618"/>
                </a:lnTo>
                <a:lnTo>
                  <a:pt x="265652" y="15271"/>
                </a:lnTo>
                <a:lnTo>
                  <a:pt x="250483" y="6242"/>
                </a:lnTo>
                <a:lnTo>
                  <a:pt x="233172" y="0"/>
                </a:lnTo>
                <a:close/>
              </a:path>
              <a:path w="309245" h="238760">
                <a:moveTo>
                  <a:pt x="75945" y="0"/>
                </a:moveTo>
                <a:lnTo>
                  <a:pt x="30565" y="27110"/>
                </a:lnTo>
                <a:lnTo>
                  <a:pt x="4937" y="77120"/>
                </a:lnTo>
                <a:lnTo>
                  <a:pt x="0" y="119125"/>
                </a:lnTo>
                <a:lnTo>
                  <a:pt x="1234" y="141035"/>
                </a:lnTo>
                <a:lnTo>
                  <a:pt x="11037" y="179758"/>
                </a:lnTo>
                <a:lnTo>
                  <a:pt x="43465" y="222996"/>
                </a:lnTo>
                <a:lnTo>
                  <a:pt x="75945" y="238251"/>
                </a:lnTo>
                <a:lnTo>
                  <a:pt x="78993" y="228600"/>
                </a:lnTo>
                <a:lnTo>
                  <a:pt x="65442" y="222573"/>
                </a:lnTo>
                <a:lnTo>
                  <a:pt x="53736" y="214201"/>
                </a:lnTo>
                <a:lnTo>
                  <a:pt x="29646" y="175132"/>
                </a:lnTo>
                <a:lnTo>
                  <a:pt x="21717" y="117982"/>
                </a:lnTo>
                <a:lnTo>
                  <a:pt x="22598" y="97645"/>
                </a:lnTo>
                <a:lnTo>
                  <a:pt x="35813" y="47370"/>
                </a:lnTo>
                <a:lnTo>
                  <a:pt x="65657" y="15652"/>
                </a:lnTo>
                <a:lnTo>
                  <a:pt x="79375" y="9651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6" name="object 16"/>
          <p:cNvSpPr txBox="1"/>
          <p:nvPr/>
        </p:nvSpPr>
        <p:spPr>
          <a:xfrm>
            <a:off x="4012861" y="3827356"/>
            <a:ext cx="318092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  <a:tabLst>
                <a:tab pos="452955" algn="l"/>
              </a:tabLst>
            </a:pPr>
            <a:r>
              <a:rPr sz="2667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52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spc="140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4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2667" dirty="0">
                <a:solidFill>
                  <a:srgbClr val="FF40FF"/>
                </a:solidFill>
                <a:latin typeface="Cambria Math"/>
                <a:cs typeface="Cambria Math"/>
              </a:rPr>
              <a:t>𝑥</a:t>
            </a:r>
            <a:r>
              <a:rPr sz="3000" baseline="27777" dirty="0">
                <a:solidFill>
                  <a:srgbClr val="FF40FF"/>
                </a:solidFill>
                <a:latin typeface="Cambria Math"/>
                <a:cs typeface="Cambria Math"/>
              </a:rPr>
              <a:t>2</a:t>
            </a:r>
            <a:r>
              <a:rPr sz="3000" spc="389" baseline="27777" dirty="0">
                <a:solidFill>
                  <a:srgbClr val="FF40FF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5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33501" y="2494110"/>
            <a:ext cx="10453793" cy="3055620"/>
            <a:chOff x="1000125" y="1870582"/>
            <a:chExt cx="7840345" cy="229171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5166" y="1880488"/>
              <a:ext cx="178307" cy="1892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967" y="2048382"/>
              <a:ext cx="602233" cy="6134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217" y="1882266"/>
              <a:ext cx="488668" cy="7447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9909" y="1870582"/>
              <a:ext cx="670051" cy="7866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4411" y="3283203"/>
              <a:ext cx="419862" cy="3686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714" y="2480182"/>
              <a:ext cx="565022" cy="2640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6026" y="3319144"/>
              <a:ext cx="594045" cy="3496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950" y="2647949"/>
              <a:ext cx="180975" cy="180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1250" y="2171699"/>
              <a:ext cx="180975" cy="1714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1575" y="2790824"/>
              <a:ext cx="171450" cy="1809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5875" y="3371849"/>
              <a:ext cx="180975" cy="1809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6199" y="3030727"/>
              <a:ext cx="876107" cy="29705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11842" y="3069462"/>
              <a:ext cx="849761" cy="32029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7301" y="3296665"/>
              <a:ext cx="111124" cy="1111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8276" y="2925190"/>
              <a:ext cx="111125" cy="1111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36877" y="2629915"/>
              <a:ext cx="111125" cy="11112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1677" y="2439415"/>
              <a:ext cx="111125" cy="1111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5977" y="2163190"/>
              <a:ext cx="111125" cy="1111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5551" y="2201290"/>
              <a:ext cx="111125" cy="1111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2701" y="2039365"/>
              <a:ext cx="111125" cy="11112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5151" y="2191765"/>
              <a:ext cx="111125" cy="11112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60876" y="1877440"/>
              <a:ext cx="111125" cy="11112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9001" y="2039365"/>
              <a:ext cx="111125" cy="11112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6076" y="1982215"/>
              <a:ext cx="111125" cy="1111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9526" y="2134615"/>
              <a:ext cx="111125" cy="1111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0001" y="1877440"/>
              <a:ext cx="111125" cy="1111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65477" y="2848990"/>
              <a:ext cx="111125" cy="1111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6376" y="2591815"/>
              <a:ext cx="111125" cy="1111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51177" y="2048890"/>
              <a:ext cx="111125" cy="1111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17902" y="1906015"/>
              <a:ext cx="111125" cy="1111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9876" y="2172715"/>
              <a:ext cx="111125" cy="1111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84802" y="2067940"/>
              <a:ext cx="111125" cy="11112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8802" y="2248915"/>
              <a:ext cx="111125" cy="11112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9225" y="4000537"/>
              <a:ext cx="719243" cy="16129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00125" y="3791029"/>
              <a:ext cx="4645025" cy="228600"/>
            </a:xfrm>
            <a:custGeom>
              <a:avLst/>
              <a:gdLst/>
              <a:ahLst/>
              <a:cxnLst/>
              <a:rect l="l" t="t" r="r" b="b"/>
              <a:pathLst>
                <a:path w="4645025" h="228600">
                  <a:moveTo>
                    <a:pt x="4585560" y="114218"/>
                  </a:moveTo>
                  <a:lnTo>
                    <a:pt x="4488815" y="194840"/>
                  </a:lnTo>
                  <a:lnTo>
                    <a:pt x="4484116" y="200735"/>
                  </a:lnTo>
                  <a:lnTo>
                    <a:pt x="4482084" y="207746"/>
                  </a:lnTo>
                  <a:lnTo>
                    <a:pt x="4482814" y="215010"/>
                  </a:lnTo>
                  <a:lnTo>
                    <a:pt x="4486402" y="221662"/>
                  </a:lnTo>
                  <a:lnTo>
                    <a:pt x="4492303" y="226404"/>
                  </a:lnTo>
                  <a:lnTo>
                    <a:pt x="4499324" y="228444"/>
                  </a:lnTo>
                  <a:lnTo>
                    <a:pt x="4506583" y="227702"/>
                  </a:lnTo>
                  <a:lnTo>
                    <a:pt x="4513199" y="224101"/>
                  </a:lnTo>
                  <a:lnTo>
                    <a:pt x="4622170" y="133270"/>
                  </a:lnTo>
                  <a:lnTo>
                    <a:pt x="4615434" y="133270"/>
                  </a:lnTo>
                  <a:lnTo>
                    <a:pt x="4615434" y="128851"/>
                  </a:lnTo>
                  <a:lnTo>
                    <a:pt x="4603115" y="128851"/>
                  </a:lnTo>
                  <a:lnTo>
                    <a:pt x="4585560" y="114218"/>
                  </a:lnTo>
                  <a:close/>
                </a:path>
                <a:path w="4645025" h="228600">
                  <a:moveTo>
                    <a:pt x="4562709" y="95170"/>
                  </a:moveTo>
                  <a:lnTo>
                    <a:pt x="0" y="95170"/>
                  </a:lnTo>
                  <a:lnTo>
                    <a:pt x="0" y="133270"/>
                  </a:lnTo>
                  <a:lnTo>
                    <a:pt x="4562698" y="133270"/>
                  </a:lnTo>
                  <a:lnTo>
                    <a:pt x="4585560" y="114218"/>
                  </a:lnTo>
                  <a:lnTo>
                    <a:pt x="4562709" y="95170"/>
                  </a:lnTo>
                  <a:close/>
                </a:path>
                <a:path w="4645025" h="228600">
                  <a:moveTo>
                    <a:pt x="4622165" y="95170"/>
                  </a:moveTo>
                  <a:lnTo>
                    <a:pt x="4615434" y="95170"/>
                  </a:lnTo>
                  <a:lnTo>
                    <a:pt x="4615434" y="133270"/>
                  </a:lnTo>
                  <a:lnTo>
                    <a:pt x="4622170" y="133270"/>
                  </a:lnTo>
                  <a:lnTo>
                    <a:pt x="4645025" y="114220"/>
                  </a:lnTo>
                  <a:lnTo>
                    <a:pt x="4622165" y="95170"/>
                  </a:lnTo>
                  <a:close/>
                </a:path>
                <a:path w="4645025" h="228600">
                  <a:moveTo>
                    <a:pt x="4603115" y="99590"/>
                  </a:moveTo>
                  <a:lnTo>
                    <a:pt x="4585560" y="114218"/>
                  </a:lnTo>
                  <a:lnTo>
                    <a:pt x="4603115" y="128851"/>
                  </a:lnTo>
                  <a:lnTo>
                    <a:pt x="4603115" y="99590"/>
                  </a:lnTo>
                  <a:close/>
                </a:path>
                <a:path w="4645025" h="228600">
                  <a:moveTo>
                    <a:pt x="4615434" y="99590"/>
                  </a:moveTo>
                  <a:lnTo>
                    <a:pt x="4603115" y="99590"/>
                  </a:lnTo>
                  <a:lnTo>
                    <a:pt x="4603115" y="128851"/>
                  </a:lnTo>
                  <a:lnTo>
                    <a:pt x="4615434" y="128851"/>
                  </a:lnTo>
                  <a:lnTo>
                    <a:pt x="4615434" y="99590"/>
                  </a:lnTo>
                  <a:close/>
                </a:path>
                <a:path w="4645025" h="228600">
                  <a:moveTo>
                    <a:pt x="4499324" y="0"/>
                  </a:moveTo>
                  <a:lnTo>
                    <a:pt x="4492303" y="2026"/>
                  </a:lnTo>
                  <a:lnTo>
                    <a:pt x="4486402" y="6778"/>
                  </a:lnTo>
                  <a:lnTo>
                    <a:pt x="4482814" y="13448"/>
                  </a:lnTo>
                  <a:lnTo>
                    <a:pt x="4482084" y="20700"/>
                  </a:lnTo>
                  <a:lnTo>
                    <a:pt x="4484116" y="27691"/>
                  </a:lnTo>
                  <a:lnTo>
                    <a:pt x="4488815" y="33575"/>
                  </a:lnTo>
                  <a:lnTo>
                    <a:pt x="4585560" y="114218"/>
                  </a:lnTo>
                  <a:lnTo>
                    <a:pt x="4603115" y="99590"/>
                  </a:lnTo>
                  <a:lnTo>
                    <a:pt x="4615434" y="99590"/>
                  </a:lnTo>
                  <a:lnTo>
                    <a:pt x="4615434" y="95170"/>
                  </a:lnTo>
                  <a:lnTo>
                    <a:pt x="4622165" y="95170"/>
                  </a:lnTo>
                  <a:lnTo>
                    <a:pt x="4513199" y="4365"/>
                  </a:lnTo>
                  <a:lnTo>
                    <a:pt x="4506583" y="760"/>
                  </a:lnTo>
                  <a:lnTo>
                    <a:pt x="44993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045711" y="5250603"/>
            <a:ext cx="77385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size</a:t>
            </a:r>
            <a:r>
              <a:rPr sz="2067" spc="6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9956" y="3557269"/>
            <a:ext cx="93133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C00000"/>
                </a:solidFill>
                <a:latin typeface="Verdana"/>
                <a:cs typeface="Verdana"/>
              </a:rPr>
              <a:t>price</a:t>
            </a:r>
            <a:r>
              <a:rPr sz="2067" spc="18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C00000"/>
                </a:solidFill>
                <a:latin typeface="Cambria Math"/>
                <a:cs typeface="Cambria Math"/>
              </a:rPr>
              <a:t>y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71701" y="2324101"/>
            <a:ext cx="304800" cy="3065780"/>
          </a:xfrm>
          <a:custGeom>
            <a:avLst/>
            <a:gdLst/>
            <a:ahLst/>
            <a:cxnLst/>
            <a:rect l="l" t="t" r="r" b="b"/>
            <a:pathLst>
              <a:path w="228600" h="2299335">
                <a:moveTo>
                  <a:pt x="114223" y="59466"/>
                </a:moveTo>
                <a:lnTo>
                  <a:pt x="95173" y="82326"/>
                </a:lnTo>
                <a:lnTo>
                  <a:pt x="95173" y="2298788"/>
                </a:lnTo>
                <a:lnTo>
                  <a:pt x="133273" y="2298788"/>
                </a:lnTo>
                <a:lnTo>
                  <a:pt x="133273" y="82326"/>
                </a:lnTo>
                <a:lnTo>
                  <a:pt x="114223" y="59466"/>
                </a:lnTo>
                <a:close/>
              </a:path>
              <a:path w="228600" h="2299335">
                <a:moveTo>
                  <a:pt x="114223" y="0"/>
                </a:moveTo>
                <a:lnTo>
                  <a:pt x="4343" y="131825"/>
                </a:lnTo>
                <a:lnTo>
                  <a:pt x="741" y="138495"/>
                </a:lnTo>
                <a:lnTo>
                  <a:pt x="0" y="145748"/>
                </a:lnTo>
                <a:lnTo>
                  <a:pt x="2039" y="152739"/>
                </a:lnTo>
                <a:lnTo>
                  <a:pt x="6781" y="158623"/>
                </a:lnTo>
                <a:lnTo>
                  <a:pt x="13433" y="162228"/>
                </a:lnTo>
                <a:lnTo>
                  <a:pt x="20697" y="162988"/>
                </a:lnTo>
                <a:lnTo>
                  <a:pt x="27709" y="160962"/>
                </a:lnTo>
                <a:lnTo>
                  <a:pt x="33604" y="156210"/>
                </a:lnTo>
                <a:lnTo>
                  <a:pt x="95173" y="82326"/>
                </a:lnTo>
                <a:lnTo>
                  <a:pt x="95173" y="29717"/>
                </a:lnTo>
                <a:lnTo>
                  <a:pt x="138994" y="29717"/>
                </a:lnTo>
                <a:lnTo>
                  <a:pt x="114223" y="0"/>
                </a:lnTo>
                <a:close/>
              </a:path>
              <a:path w="228600" h="2299335">
                <a:moveTo>
                  <a:pt x="138994" y="29717"/>
                </a:moveTo>
                <a:lnTo>
                  <a:pt x="133273" y="29717"/>
                </a:lnTo>
                <a:lnTo>
                  <a:pt x="133273" y="82326"/>
                </a:lnTo>
                <a:lnTo>
                  <a:pt x="194843" y="156210"/>
                </a:lnTo>
                <a:lnTo>
                  <a:pt x="200738" y="160962"/>
                </a:lnTo>
                <a:lnTo>
                  <a:pt x="207749" y="162988"/>
                </a:lnTo>
                <a:lnTo>
                  <a:pt x="215013" y="162228"/>
                </a:lnTo>
                <a:lnTo>
                  <a:pt x="221665" y="158623"/>
                </a:lnTo>
                <a:lnTo>
                  <a:pt x="226408" y="152739"/>
                </a:lnTo>
                <a:lnTo>
                  <a:pt x="228447" y="145748"/>
                </a:lnTo>
                <a:lnTo>
                  <a:pt x="227705" y="138495"/>
                </a:lnTo>
                <a:lnTo>
                  <a:pt x="224104" y="131825"/>
                </a:lnTo>
                <a:lnTo>
                  <a:pt x="138994" y="29717"/>
                </a:lnTo>
                <a:close/>
              </a:path>
              <a:path w="228600" h="2299335">
                <a:moveTo>
                  <a:pt x="133273" y="29717"/>
                </a:moveTo>
                <a:lnTo>
                  <a:pt x="95173" y="29717"/>
                </a:lnTo>
                <a:lnTo>
                  <a:pt x="95173" y="82326"/>
                </a:lnTo>
                <a:lnTo>
                  <a:pt x="114223" y="59466"/>
                </a:lnTo>
                <a:lnTo>
                  <a:pt x="99593" y="41910"/>
                </a:lnTo>
                <a:lnTo>
                  <a:pt x="133273" y="41910"/>
                </a:lnTo>
                <a:lnTo>
                  <a:pt x="133273" y="29717"/>
                </a:lnTo>
                <a:close/>
              </a:path>
              <a:path w="228600" h="2299335">
                <a:moveTo>
                  <a:pt x="133273" y="41910"/>
                </a:moveTo>
                <a:lnTo>
                  <a:pt x="128854" y="41910"/>
                </a:lnTo>
                <a:lnTo>
                  <a:pt x="114223" y="59466"/>
                </a:lnTo>
                <a:lnTo>
                  <a:pt x="133273" y="82326"/>
                </a:lnTo>
                <a:lnTo>
                  <a:pt x="133273" y="41910"/>
                </a:lnTo>
                <a:close/>
              </a:path>
              <a:path w="228600" h="2299335">
                <a:moveTo>
                  <a:pt x="128854" y="41910"/>
                </a:moveTo>
                <a:lnTo>
                  <a:pt x="99593" y="41910"/>
                </a:lnTo>
                <a:lnTo>
                  <a:pt x="114223" y="59466"/>
                </a:lnTo>
                <a:lnTo>
                  <a:pt x="128854" y="41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3382432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3501" y="2503255"/>
            <a:ext cx="6193367" cy="2856653"/>
            <a:chOff x="1000125" y="1877441"/>
            <a:chExt cx="4645025" cy="2142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301" y="3296666"/>
              <a:ext cx="111124" cy="1111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276" y="2925191"/>
              <a:ext cx="111125" cy="111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6877" y="2629916"/>
              <a:ext cx="111125" cy="111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1677" y="2439416"/>
              <a:ext cx="111125" cy="1111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5977" y="2163191"/>
              <a:ext cx="111125" cy="111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5551" y="2201291"/>
              <a:ext cx="111125" cy="1111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2701" y="2039366"/>
              <a:ext cx="111125" cy="1111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5151" y="2191766"/>
              <a:ext cx="111125" cy="1111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0876" y="1877441"/>
              <a:ext cx="111125" cy="1111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9001" y="2039366"/>
              <a:ext cx="111125" cy="1111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6076" y="1982216"/>
              <a:ext cx="111125" cy="1111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9526" y="2134616"/>
              <a:ext cx="111125" cy="1111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0001" y="1877441"/>
              <a:ext cx="111125" cy="1111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5477" y="2848991"/>
              <a:ext cx="111125" cy="1111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6376" y="2591816"/>
              <a:ext cx="111125" cy="1111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177" y="2048891"/>
              <a:ext cx="111125" cy="1111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7902" y="1906016"/>
              <a:ext cx="111125" cy="1111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9876" y="2172716"/>
              <a:ext cx="111125" cy="1111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4802" y="2067941"/>
              <a:ext cx="111125" cy="1111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8802" y="2248916"/>
              <a:ext cx="111125" cy="111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0125" y="3791029"/>
              <a:ext cx="4645025" cy="228600"/>
            </a:xfrm>
            <a:custGeom>
              <a:avLst/>
              <a:gdLst/>
              <a:ahLst/>
              <a:cxnLst/>
              <a:rect l="l" t="t" r="r" b="b"/>
              <a:pathLst>
                <a:path w="4645025" h="228600">
                  <a:moveTo>
                    <a:pt x="4585560" y="114218"/>
                  </a:moveTo>
                  <a:lnTo>
                    <a:pt x="4488815" y="194840"/>
                  </a:lnTo>
                  <a:lnTo>
                    <a:pt x="4484116" y="200735"/>
                  </a:lnTo>
                  <a:lnTo>
                    <a:pt x="4482084" y="207746"/>
                  </a:lnTo>
                  <a:lnTo>
                    <a:pt x="4482814" y="215010"/>
                  </a:lnTo>
                  <a:lnTo>
                    <a:pt x="4486402" y="221662"/>
                  </a:lnTo>
                  <a:lnTo>
                    <a:pt x="4492303" y="226404"/>
                  </a:lnTo>
                  <a:lnTo>
                    <a:pt x="4499324" y="228444"/>
                  </a:lnTo>
                  <a:lnTo>
                    <a:pt x="4506583" y="227702"/>
                  </a:lnTo>
                  <a:lnTo>
                    <a:pt x="4513199" y="224101"/>
                  </a:lnTo>
                  <a:lnTo>
                    <a:pt x="4622170" y="133270"/>
                  </a:lnTo>
                  <a:lnTo>
                    <a:pt x="4615434" y="133270"/>
                  </a:lnTo>
                  <a:lnTo>
                    <a:pt x="4615434" y="128851"/>
                  </a:lnTo>
                  <a:lnTo>
                    <a:pt x="4603115" y="128851"/>
                  </a:lnTo>
                  <a:lnTo>
                    <a:pt x="4585560" y="114218"/>
                  </a:lnTo>
                  <a:close/>
                </a:path>
                <a:path w="4645025" h="228600">
                  <a:moveTo>
                    <a:pt x="4562709" y="95170"/>
                  </a:moveTo>
                  <a:lnTo>
                    <a:pt x="0" y="95170"/>
                  </a:lnTo>
                  <a:lnTo>
                    <a:pt x="0" y="133270"/>
                  </a:lnTo>
                  <a:lnTo>
                    <a:pt x="4562698" y="133270"/>
                  </a:lnTo>
                  <a:lnTo>
                    <a:pt x="4585560" y="114218"/>
                  </a:lnTo>
                  <a:lnTo>
                    <a:pt x="4562709" y="95170"/>
                  </a:lnTo>
                  <a:close/>
                </a:path>
                <a:path w="4645025" h="228600">
                  <a:moveTo>
                    <a:pt x="4622165" y="95170"/>
                  </a:moveTo>
                  <a:lnTo>
                    <a:pt x="4615434" y="95170"/>
                  </a:lnTo>
                  <a:lnTo>
                    <a:pt x="4615434" y="133270"/>
                  </a:lnTo>
                  <a:lnTo>
                    <a:pt x="4622170" y="133270"/>
                  </a:lnTo>
                  <a:lnTo>
                    <a:pt x="4645025" y="114220"/>
                  </a:lnTo>
                  <a:lnTo>
                    <a:pt x="4622165" y="95170"/>
                  </a:lnTo>
                  <a:close/>
                </a:path>
                <a:path w="4645025" h="228600">
                  <a:moveTo>
                    <a:pt x="4603115" y="99590"/>
                  </a:moveTo>
                  <a:lnTo>
                    <a:pt x="4585560" y="114218"/>
                  </a:lnTo>
                  <a:lnTo>
                    <a:pt x="4603115" y="128851"/>
                  </a:lnTo>
                  <a:lnTo>
                    <a:pt x="4603115" y="99590"/>
                  </a:lnTo>
                  <a:close/>
                </a:path>
                <a:path w="4645025" h="228600">
                  <a:moveTo>
                    <a:pt x="4615434" y="99590"/>
                  </a:moveTo>
                  <a:lnTo>
                    <a:pt x="4603115" y="99590"/>
                  </a:lnTo>
                  <a:lnTo>
                    <a:pt x="4603115" y="128851"/>
                  </a:lnTo>
                  <a:lnTo>
                    <a:pt x="4615434" y="128851"/>
                  </a:lnTo>
                  <a:lnTo>
                    <a:pt x="4615434" y="99590"/>
                  </a:lnTo>
                  <a:close/>
                </a:path>
                <a:path w="4645025" h="228600">
                  <a:moveTo>
                    <a:pt x="4499324" y="0"/>
                  </a:moveTo>
                  <a:lnTo>
                    <a:pt x="4492303" y="2026"/>
                  </a:lnTo>
                  <a:lnTo>
                    <a:pt x="4486402" y="6778"/>
                  </a:lnTo>
                  <a:lnTo>
                    <a:pt x="4482814" y="13448"/>
                  </a:lnTo>
                  <a:lnTo>
                    <a:pt x="4482084" y="20700"/>
                  </a:lnTo>
                  <a:lnTo>
                    <a:pt x="4484116" y="27691"/>
                  </a:lnTo>
                  <a:lnTo>
                    <a:pt x="4488815" y="33575"/>
                  </a:lnTo>
                  <a:lnTo>
                    <a:pt x="4585560" y="114218"/>
                  </a:lnTo>
                  <a:lnTo>
                    <a:pt x="4603115" y="99590"/>
                  </a:lnTo>
                  <a:lnTo>
                    <a:pt x="4615434" y="99590"/>
                  </a:lnTo>
                  <a:lnTo>
                    <a:pt x="4615434" y="95170"/>
                  </a:lnTo>
                  <a:lnTo>
                    <a:pt x="4622165" y="95170"/>
                  </a:lnTo>
                  <a:lnTo>
                    <a:pt x="4513199" y="4365"/>
                  </a:lnTo>
                  <a:lnTo>
                    <a:pt x="4506583" y="760"/>
                  </a:lnTo>
                  <a:lnTo>
                    <a:pt x="44993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045711" y="5250603"/>
            <a:ext cx="77385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FF9300"/>
                </a:solidFill>
                <a:latin typeface="Verdana"/>
                <a:cs typeface="Verdana"/>
              </a:rPr>
              <a:t>size</a:t>
            </a:r>
            <a:r>
              <a:rPr sz="2067" spc="67" dirty="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FF9300"/>
                </a:solidFill>
                <a:latin typeface="Cambria Math"/>
                <a:cs typeface="Cambria Math"/>
              </a:rPr>
              <a:t>x</a:t>
            </a:r>
            <a:endParaRPr sz="2067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9956" y="3557269"/>
            <a:ext cx="931333" cy="33947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067" dirty="0">
                <a:solidFill>
                  <a:srgbClr val="C00000"/>
                </a:solidFill>
                <a:latin typeface="Verdana"/>
                <a:cs typeface="Verdana"/>
              </a:rPr>
              <a:t>price</a:t>
            </a:r>
            <a:r>
              <a:rPr sz="2067" spc="18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67" spc="-67" dirty="0">
                <a:solidFill>
                  <a:srgbClr val="C00000"/>
                </a:solidFill>
                <a:latin typeface="Cambria Math"/>
                <a:cs typeface="Cambria Math"/>
              </a:rPr>
              <a:t>y</a:t>
            </a:r>
            <a:endParaRPr sz="2067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71702" y="2133600"/>
            <a:ext cx="10477500" cy="3256280"/>
            <a:chOff x="1028776" y="1600200"/>
            <a:chExt cx="7858125" cy="2442210"/>
          </a:xfrm>
        </p:grpSpPr>
        <p:sp>
          <p:nvSpPr>
            <p:cNvPr id="27" name="object 27"/>
            <p:cNvSpPr/>
            <p:nvPr/>
          </p:nvSpPr>
          <p:spPr>
            <a:xfrm>
              <a:off x="1028776" y="1743075"/>
              <a:ext cx="228600" cy="2299335"/>
            </a:xfrm>
            <a:custGeom>
              <a:avLst/>
              <a:gdLst/>
              <a:ahLst/>
              <a:cxnLst/>
              <a:rect l="l" t="t" r="r" b="b"/>
              <a:pathLst>
                <a:path w="228600" h="2299335">
                  <a:moveTo>
                    <a:pt x="114223" y="59466"/>
                  </a:moveTo>
                  <a:lnTo>
                    <a:pt x="95173" y="82326"/>
                  </a:lnTo>
                  <a:lnTo>
                    <a:pt x="95173" y="2298788"/>
                  </a:lnTo>
                  <a:lnTo>
                    <a:pt x="133273" y="2298788"/>
                  </a:lnTo>
                  <a:lnTo>
                    <a:pt x="133273" y="82326"/>
                  </a:lnTo>
                  <a:lnTo>
                    <a:pt x="114223" y="59466"/>
                  </a:lnTo>
                  <a:close/>
                </a:path>
                <a:path w="228600" h="2299335">
                  <a:moveTo>
                    <a:pt x="114223" y="0"/>
                  </a:moveTo>
                  <a:lnTo>
                    <a:pt x="4343" y="131825"/>
                  </a:lnTo>
                  <a:lnTo>
                    <a:pt x="741" y="138495"/>
                  </a:lnTo>
                  <a:lnTo>
                    <a:pt x="0" y="145748"/>
                  </a:lnTo>
                  <a:lnTo>
                    <a:pt x="2039" y="152739"/>
                  </a:lnTo>
                  <a:lnTo>
                    <a:pt x="6781" y="158623"/>
                  </a:lnTo>
                  <a:lnTo>
                    <a:pt x="13433" y="162228"/>
                  </a:lnTo>
                  <a:lnTo>
                    <a:pt x="20697" y="162988"/>
                  </a:lnTo>
                  <a:lnTo>
                    <a:pt x="27709" y="160962"/>
                  </a:lnTo>
                  <a:lnTo>
                    <a:pt x="33604" y="156210"/>
                  </a:lnTo>
                  <a:lnTo>
                    <a:pt x="95173" y="82326"/>
                  </a:lnTo>
                  <a:lnTo>
                    <a:pt x="95173" y="29717"/>
                  </a:lnTo>
                  <a:lnTo>
                    <a:pt x="138994" y="29717"/>
                  </a:lnTo>
                  <a:lnTo>
                    <a:pt x="114223" y="0"/>
                  </a:lnTo>
                  <a:close/>
                </a:path>
                <a:path w="228600" h="2299335">
                  <a:moveTo>
                    <a:pt x="138994" y="29717"/>
                  </a:moveTo>
                  <a:lnTo>
                    <a:pt x="133273" y="29717"/>
                  </a:lnTo>
                  <a:lnTo>
                    <a:pt x="133273" y="82326"/>
                  </a:lnTo>
                  <a:lnTo>
                    <a:pt x="194843" y="156210"/>
                  </a:lnTo>
                  <a:lnTo>
                    <a:pt x="200738" y="160962"/>
                  </a:lnTo>
                  <a:lnTo>
                    <a:pt x="207749" y="162988"/>
                  </a:lnTo>
                  <a:lnTo>
                    <a:pt x="215013" y="162228"/>
                  </a:lnTo>
                  <a:lnTo>
                    <a:pt x="221665" y="158623"/>
                  </a:lnTo>
                  <a:lnTo>
                    <a:pt x="226408" y="152739"/>
                  </a:lnTo>
                  <a:lnTo>
                    <a:pt x="228447" y="145748"/>
                  </a:lnTo>
                  <a:lnTo>
                    <a:pt x="227705" y="138495"/>
                  </a:lnTo>
                  <a:lnTo>
                    <a:pt x="224104" y="131825"/>
                  </a:lnTo>
                  <a:lnTo>
                    <a:pt x="138994" y="29717"/>
                  </a:lnTo>
                  <a:close/>
                </a:path>
                <a:path w="228600" h="2299335">
                  <a:moveTo>
                    <a:pt x="133273" y="29717"/>
                  </a:moveTo>
                  <a:lnTo>
                    <a:pt x="95173" y="29717"/>
                  </a:lnTo>
                  <a:lnTo>
                    <a:pt x="95173" y="82326"/>
                  </a:lnTo>
                  <a:lnTo>
                    <a:pt x="114223" y="59466"/>
                  </a:lnTo>
                  <a:lnTo>
                    <a:pt x="99593" y="41910"/>
                  </a:lnTo>
                  <a:lnTo>
                    <a:pt x="133273" y="41910"/>
                  </a:lnTo>
                  <a:lnTo>
                    <a:pt x="133273" y="29717"/>
                  </a:lnTo>
                  <a:close/>
                </a:path>
                <a:path w="228600" h="2299335">
                  <a:moveTo>
                    <a:pt x="133273" y="41910"/>
                  </a:moveTo>
                  <a:lnTo>
                    <a:pt x="128854" y="41910"/>
                  </a:lnTo>
                  <a:lnTo>
                    <a:pt x="114223" y="59466"/>
                  </a:lnTo>
                  <a:lnTo>
                    <a:pt x="133273" y="82326"/>
                  </a:lnTo>
                  <a:lnTo>
                    <a:pt x="133273" y="41910"/>
                  </a:lnTo>
                  <a:close/>
                </a:path>
                <a:path w="228600" h="2299335">
                  <a:moveTo>
                    <a:pt x="128854" y="41910"/>
                  </a:moveTo>
                  <a:lnTo>
                    <a:pt x="99593" y="41910"/>
                  </a:lnTo>
                  <a:lnTo>
                    <a:pt x="114223" y="59466"/>
                  </a:lnTo>
                  <a:lnTo>
                    <a:pt x="128854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8" name="object 28"/>
            <p:cNvSpPr/>
            <p:nvPr/>
          </p:nvSpPr>
          <p:spPr>
            <a:xfrm>
              <a:off x="5657849" y="1619250"/>
              <a:ext cx="3209925" cy="428625"/>
            </a:xfrm>
            <a:custGeom>
              <a:avLst/>
              <a:gdLst/>
              <a:ahLst/>
              <a:cxnLst/>
              <a:rect l="l" t="t" r="r" b="b"/>
              <a:pathLst>
                <a:path w="3209925" h="428625">
                  <a:moveTo>
                    <a:pt x="0" y="428625"/>
                  </a:moveTo>
                  <a:lnTo>
                    <a:pt x="3209925" y="428625"/>
                  </a:lnTo>
                  <a:lnTo>
                    <a:pt x="3209925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9" name="object 29"/>
            <p:cNvSpPr/>
            <p:nvPr/>
          </p:nvSpPr>
          <p:spPr>
            <a:xfrm>
              <a:off x="5888989" y="1811400"/>
              <a:ext cx="165735" cy="45720"/>
            </a:xfrm>
            <a:custGeom>
              <a:avLst/>
              <a:gdLst/>
              <a:ahLst/>
              <a:cxnLst/>
              <a:rect l="l" t="t" r="r" b="b"/>
              <a:pathLst>
                <a:path w="165735" h="45719">
                  <a:moveTo>
                    <a:pt x="141986" y="0"/>
                  </a:moveTo>
                  <a:lnTo>
                    <a:pt x="137033" y="5587"/>
                  </a:lnTo>
                  <a:lnTo>
                    <a:pt x="152019" y="18414"/>
                  </a:lnTo>
                  <a:lnTo>
                    <a:pt x="0" y="18414"/>
                  </a:lnTo>
                  <a:lnTo>
                    <a:pt x="0" y="27177"/>
                  </a:lnTo>
                  <a:lnTo>
                    <a:pt x="152019" y="27177"/>
                  </a:lnTo>
                  <a:lnTo>
                    <a:pt x="137033" y="40132"/>
                  </a:lnTo>
                  <a:lnTo>
                    <a:pt x="141986" y="45720"/>
                  </a:lnTo>
                  <a:lnTo>
                    <a:pt x="165354" y="25526"/>
                  </a:lnTo>
                  <a:lnTo>
                    <a:pt x="165354" y="20193"/>
                  </a:lnTo>
                  <a:lnTo>
                    <a:pt x="141986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635747" y="2272369"/>
            <a:ext cx="695112" cy="4317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</a:pPr>
            <a:r>
              <a:rPr sz="4000" spc="59" baseline="12500" dirty="0">
                <a:solidFill>
                  <a:srgbClr val="7030A0"/>
                </a:solidFill>
                <a:latin typeface="Cambria Math"/>
                <a:cs typeface="Cambria Math"/>
              </a:rPr>
              <a:t>𝑓</a:t>
            </a:r>
            <a:r>
              <a:rPr sz="2000" spc="40" dirty="0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00" spc="40" dirty="0">
                <a:latin typeface="Cambria Math"/>
                <a:cs typeface="Cambria Math"/>
              </a:rPr>
              <a:t>,</a:t>
            </a:r>
            <a:r>
              <a:rPr sz="2000" spc="40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326628" y="2284814"/>
            <a:ext cx="2675467" cy="331893"/>
            <a:chOff x="6244971" y="1713610"/>
            <a:chExt cx="2006600" cy="248920"/>
          </a:xfrm>
        </p:grpSpPr>
        <p:sp>
          <p:nvSpPr>
            <p:cNvPr id="32" name="object 32"/>
            <p:cNvSpPr/>
            <p:nvPr/>
          </p:nvSpPr>
          <p:spPr>
            <a:xfrm>
              <a:off x="6244971" y="1722627"/>
              <a:ext cx="309245" cy="238760"/>
            </a:xfrm>
            <a:custGeom>
              <a:avLst/>
              <a:gdLst/>
              <a:ahLst/>
              <a:cxnLst/>
              <a:rect l="l" t="t" r="r" b="b"/>
              <a:pathLst>
                <a:path w="309245" h="238760">
                  <a:moveTo>
                    <a:pt x="233171" y="0"/>
                  </a:moveTo>
                  <a:lnTo>
                    <a:pt x="229742" y="9779"/>
                  </a:lnTo>
                  <a:lnTo>
                    <a:pt x="243550" y="15708"/>
                  </a:lnTo>
                  <a:lnTo>
                    <a:pt x="255428" y="23971"/>
                  </a:lnTo>
                  <a:lnTo>
                    <a:pt x="279471" y="62404"/>
                  </a:lnTo>
                  <a:lnTo>
                    <a:pt x="287400" y="117983"/>
                  </a:lnTo>
                  <a:lnTo>
                    <a:pt x="286519" y="139009"/>
                  </a:lnTo>
                  <a:lnTo>
                    <a:pt x="273303" y="190373"/>
                  </a:lnTo>
                  <a:lnTo>
                    <a:pt x="243746" y="222573"/>
                  </a:lnTo>
                  <a:lnTo>
                    <a:pt x="230124" y="228600"/>
                  </a:lnTo>
                  <a:lnTo>
                    <a:pt x="233171" y="238252"/>
                  </a:lnTo>
                  <a:lnTo>
                    <a:pt x="278677" y="211195"/>
                  </a:lnTo>
                  <a:lnTo>
                    <a:pt x="304244" y="161305"/>
                  </a:lnTo>
                  <a:lnTo>
                    <a:pt x="309118" y="119252"/>
                  </a:lnTo>
                  <a:lnTo>
                    <a:pt x="307901" y="97414"/>
                  </a:lnTo>
                  <a:lnTo>
                    <a:pt x="298134" y="58691"/>
                  </a:lnTo>
                  <a:lnTo>
                    <a:pt x="265604" y="15319"/>
                  </a:lnTo>
                  <a:lnTo>
                    <a:pt x="250465" y="6260"/>
                  </a:lnTo>
                  <a:lnTo>
                    <a:pt x="233171" y="0"/>
                  </a:lnTo>
                  <a:close/>
                </a:path>
                <a:path w="309245" h="238760">
                  <a:moveTo>
                    <a:pt x="75945" y="0"/>
                  </a:moveTo>
                  <a:lnTo>
                    <a:pt x="30547" y="27164"/>
                  </a:lnTo>
                  <a:lnTo>
                    <a:pt x="4889" y="77231"/>
                  </a:lnTo>
                  <a:lnTo>
                    <a:pt x="0" y="119252"/>
                  </a:lnTo>
                  <a:lnTo>
                    <a:pt x="1216" y="141106"/>
                  </a:lnTo>
                  <a:lnTo>
                    <a:pt x="10983" y="179814"/>
                  </a:lnTo>
                  <a:lnTo>
                    <a:pt x="43465" y="222996"/>
                  </a:lnTo>
                  <a:lnTo>
                    <a:pt x="75945" y="238252"/>
                  </a:lnTo>
                  <a:lnTo>
                    <a:pt x="78993" y="228600"/>
                  </a:lnTo>
                  <a:lnTo>
                    <a:pt x="65371" y="222573"/>
                  </a:lnTo>
                  <a:lnTo>
                    <a:pt x="53641" y="214201"/>
                  </a:lnTo>
                  <a:lnTo>
                    <a:pt x="29646" y="175204"/>
                  </a:lnTo>
                  <a:lnTo>
                    <a:pt x="21716" y="117983"/>
                  </a:lnTo>
                  <a:lnTo>
                    <a:pt x="22598" y="97647"/>
                  </a:lnTo>
                  <a:lnTo>
                    <a:pt x="35813" y="47498"/>
                  </a:lnTo>
                  <a:lnTo>
                    <a:pt x="65585" y="15708"/>
                  </a:lnTo>
                  <a:lnTo>
                    <a:pt x="79375" y="9779"/>
                  </a:lnTo>
                  <a:lnTo>
                    <a:pt x="759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3" name="object 33"/>
            <p:cNvSpPr/>
            <p:nvPr/>
          </p:nvSpPr>
          <p:spPr>
            <a:xfrm>
              <a:off x="7941183" y="1713610"/>
              <a:ext cx="310515" cy="248920"/>
            </a:xfrm>
            <a:custGeom>
              <a:avLst/>
              <a:gdLst/>
              <a:ahLst/>
              <a:cxnLst/>
              <a:rect l="l" t="t" r="r" b="b"/>
              <a:pathLst>
                <a:path w="310515" h="248919">
                  <a:moveTo>
                    <a:pt x="310007" y="0"/>
                  </a:moveTo>
                  <a:lnTo>
                    <a:pt x="167132" y="0"/>
                  </a:lnTo>
                  <a:lnTo>
                    <a:pt x="167132" y="1269"/>
                  </a:lnTo>
                  <a:lnTo>
                    <a:pt x="147574" y="1269"/>
                  </a:lnTo>
                  <a:lnTo>
                    <a:pt x="85598" y="215645"/>
                  </a:lnTo>
                  <a:lnTo>
                    <a:pt x="41275" y="118237"/>
                  </a:lnTo>
                  <a:lnTo>
                    <a:pt x="0" y="137033"/>
                  </a:lnTo>
                  <a:lnTo>
                    <a:pt x="3937" y="146430"/>
                  </a:lnTo>
                  <a:lnTo>
                    <a:pt x="25146" y="137033"/>
                  </a:lnTo>
                  <a:lnTo>
                    <a:pt x="77216" y="248793"/>
                  </a:lnTo>
                  <a:lnTo>
                    <a:pt x="89281" y="248793"/>
                  </a:lnTo>
                  <a:lnTo>
                    <a:pt x="156845" y="18034"/>
                  </a:lnTo>
                  <a:lnTo>
                    <a:pt x="167132" y="18034"/>
                  </a:lnTo>
                  <a:lnTo>
                    <a:pt x="167132" y="19050"/>
                  </a:lnTo>
                  <a:lnTo>
                    <a:pt x="310007" y="19050"/>
                  </a:lnTo>
                  <a:lnTo>
                    <a:pt x="310007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411125" y="2196168"/>
            <a:ext cx="324950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  <a:tabLst>
                <a:tab pos="440256" algn="l"/>
                <a:tab pos="2410400" algn="l"/>
              </a:tabLst>
            </a:pPr>
            <a:r>
              <a:rPr sz="2667" spc="-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	</a:t>
            </a:r>
            <a:r>
              <a:rPr sz="2667" dirty="0">
                <a:latin typeface="Cambria Math"/>
                <a:cs typeface="Cambria Math"/>
              </a:rPr>
              <a:t>=</a:t>
            </a:r>
            <a:r>
              <a:rPr sz="2667" spc="167" dirty="0">
                <a:latin typeface="Cambria Math"/>
                <a:cs typeface="Cambria Math"/>
              </a:rPr>
              <a:t> </a:t>
            </a:r>
            <a:r>
              <a:rPr sz="266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1</a:t>
            </a:r>
            <a:r>
              <a:rPr sz="2667" dirty="0">
                <a:solidFill>
                  <a:srgbClr val="FF9300"/>
                </a:solidFill>
                <a:latin typeface="Cambria Math"/>
                <a:cs typeface="Cambria Math"/>
              </a:rPr>
              <a:t>𝑥</a:t>
            </a:r>
            <a:r>
              <a:rPr sz="2667" spc="67" dirty="0">
                <a:solidFill>
                  <a:srgbClr val="FF930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-20" dirty="0">
                <a:latin typeface="Cambria Math"/>
                <a:cs typeface="Cambria Math"/>
              </a:rPr>
              <a:t> </a:t>
            </a:r>
            <a:r>
              <a:rPr sz="2667" spc="-47" dirty="0">
                <a:solidFill>
                  <a:srgbClr val="0096FF"/>
                </a:solidFill>
                <a:latin typeface="Cambria Math"/>
                <a:cs typeface="Cambria Math"/>
              </a:rPr>
              <a:t>𝑤</a:t>
            </a:r>
            <a:r>
              <a:rPr sz="3000" spc="-69" baseline="-16666" dirty="0">
                <a:solidFill>
                  <a:srgbClr val="0096FF"/>
                </a:solidFill>
                <a:latin typeface="Cambria Math"/>
                <a:cs typeface="Cambria Math"/>
              </a:rPr>
              <a:t>2</a:t>
            </a:r>
            <a:r>
              <a:rPr sz="3000" baseline="-16666" dirty="0">
                <a:solidFill>
                  <a:srgbClr val="0096FF"/>
                </a:solidFill>
                <a:latin typeface="Cambria Math"/>
                <a:cs typeface="Cambria Math"/>
              </a:rPr>
              <a:t>	</a:t>
            </a:r>
            <a:r>
              <a:rPr sz="2667" dirty="0">
                <a:solidFill>
                  <a:srgbClr val="0070C0"/>
                </a:solidFill>
                <a:latin typeface="Cambria Math"/>
                <a:cs typeface="Cambria Math"/>
              </a:rPr>
              <a:t>𝑥</a:t>
            </a:r>
            <a:r>
              <a:rPr sz="2667" spc="-13" dirty="0">
                <a:solidFill>
                  <a:srgbClr val="0070C0"/>
                </a:solidFill>
                <a:latin typeface="Cambria Math"/>
                <a:cs typeface="Cambria Math"/>
              </a:rPr>
              <a:t> </a:t>
            </a:r>
            <a:r>
              <a:rPr sz="2667" dirty="0">
                <a:latin typeface="Cambria Math"/>
                <a:cs typeface="Cambria Math"/>
              </a:rPr>
              <a:t>+</a:t>
            </a:r>
            <a:r>
              <a:rPr sz="2667" spc="13" dirty="0">
                <a:latin typeface="Cambria Math"/>
                <a:cs typeface="Cambria Math"/>
              </a:rPr>
              <a:t> </a:t>
            </a:r>
            <a:r>
              <a:rPr sz="2667" spc="-67" dirty="0">
                <a:solidFill>
                  <a:srgbClr val="0096FF"/>
                </a:solidFill>
                <a:latin typeface="Cambria Math"/>
                <a:cs typeface="Cambria Math"/>
              </a:rPr>
              <a:t>𝑏</a:t>
            </a:r>
            <a:endParaRPr sz="2667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17600" y="857325"/>
            <a:ext cx="14020800" cy="1026435"/>
          </a:xfrm>
          <a:prstGeom prst="rect">
            <a:avLst/>
          </a:prstGeom>
        </p:spPr>
        <p:txBody>
          <a:bodyPr spcFirstLastPara="1" vert="horz" wrap="square" lIns="0" tIns="333248" rIns="0" bIns="0" rtlCol="0" anchor="ctr" anchorCtr="0">
            <a:spAutoFit/>
          </a:bodyPr>
          <a:lstStyle/>
          <a:p>
            <a:pPr marL="185415">
              <a:lnSpc>
                <a:spcPct val="100000"/>
              </a:lnSpc>
              <a:spcBef>
                <a:spcPts val="140"/>
              </a:spcBef>
            </a:pPr>
            <a:r>
              <a:rPr dirty="0"/>
              <a:t>Choice</a:t>
            </a:r>
            <a:r>
              <a:rPr spc="40" dirty="0"/>
              <a:t> </a:t>
            </a:r>
            <a:r>
              <a:rPr dirty="0"/>
              <a:t>of</a:t>
            </a:r>
            <a:r>
              <a:rPr spc="-67" dirty="0"/>
              <a:t> </a:t>
            </a:r>
            <a:r>
              <a:rPr spc="-13" dirty="0"/>
              <a:t>features</a:t>
            </a:r>
          </a:p>
        </p:txBody>
      </p:sp>
      <p:grpSp>
        <p:nvGrpSpPr>
          <p:cNvPr id="36" name="object 36"/>
          <p:cNvGrpSpPr/>
          <p:nvPr/>
        </p:nvGrpSpPr>
        <p:grpSpPr>
          <a:xfrm>
            <a:off x="1704848" y="2133600"/>
            <a:ext cx="10171853" cy="3388360"/>
            <a:chOff x="1278636" y="1600200"/>
            <a:chExt cx="7628890" cy="2541270"/>
          </a:xfrm>
        </p:grpSpPr>
        <p:sp>
          <p:nvSpPr>
            <p:cNvPr id="37" name="object 37"/>
            <p:cNvSpPr/>
            <p:nvPr/>
          </p:nvSpPr>
          <p:spPr>
            <a:xfrm>
              <a:off x="1304925" y="1885950"/>
              <a:ext cx="3695700" cy="1752600"/>
            </a:xfrm>
            <a:custGeom>
              <a:avLst/>
              <a:gdLst/>
              <a:ahLst/>
              <a:cxnLst/>
              <a:rect l="l" t="t" r="r" b="b"/>
              <a:pathLst>
                <a:path w="3695700" h="1752600">
                  <a:moveTo>
                    <a:pt x="0" y="1752600"/>
                  </a:moveTo>
                  <a:lnTo>
                    <a:pt x="18230" y="1708913"/>
                  </a:lnTo>
                  <a:lnTo>
                    <a:pt x="36592" y="1665275"/>
                  </a:lnTo>
                  <a:lnTo>
                    <a:pt x="55215" y="1621730"/>
                  </a:lnTo>
                  <a:lnTo>
                    <a:pt x="74229" y="1578325"/>
                  </a:lnTo>
                  <a:lnTo>
                    <a:pt x="93764" y="1535104"/>
                  </a:lnTo>
                  <a:lnTo>
                    <a:pt x="113948" y="1492113"/>
                  </a:lnTo>
                  <a:lnTo>
                    <a:pt x="134911" y="1449399"/>
                  </a:lnTo>
                  <a:lnTo>
                    <a:pt x="156783" y="1407006"/>
                  </a:lnTo>
                  <a:lnTo>
                    <a:pt x="179694" y="1364981"/>
                  </a:lnTo>
                  <a:lnTo>
                    <a:pt x="203772" y="1323368"/>
                  </a:lnTo>
                  <a:lnTo>
                    <a:pt x="229148" y="1282215"/>
                  </a:lnTo>
                  <a:lnTo>
                    <a:pt x="255952" y="1241565"/>
                  </a:lnTo>
                  <a:lnTo>
                    <a:pt x="284311" y="1201466"/>
                  </a:lnTo>
                  <a:lnTo>
                    <a:pt x="314357" y="1161963"/>
                  </a:lnTo>
                  <a:lnTo>
                    <a:pt x="346218" y="1123100"/>
                  </a:lnTo>
                  <a:lnTo>
                    <a:pt x="380025" y="1084925"/>
                  </a:lnTo>
                  <a:lnTo>
                    <a:pt x="415906" y="1047483"/>
                  </a:lnTo>
                  <a:lnTo>
                    <a:pt x="453991" y="1010819"/>
                  </a:lnTo>
                  <a:lnTo>
                    <a:pt x="494411" y="974979"/>
                  </a:lnTo>
                  <a:lnTo>
                    <a:pt x="528448" y="947069"/>
                  </a:lnTo>
                  <a:lnTo>
                    <a:pt x="564548" y="919391"/>
                  </a:lnTo>
                  <a:lnTo>
                    <a:pt x="602564" y="891964"/>
                  </a:lnTo>
                  <a:lnTo>
                    <a:pt x="642348" y="864806"/>
                  </a:lnTo>
                  <a:lnTo>
                    <a:pt x="683752" y="837937"/>
                  </a:lnTo>
                  <a:lnTo>
                    <a:pt x="726630" y="811375"/>
                  </a:lnTo>
                  <a:lnTo>
                    <a:pt x="770833" y="785139"/>
                  </a:lnTo>
                  <a:lnTo>
                    <a:pt x="816214" y="759248"/>
                  </a:lnTo>
                  <a:lnTo>
                    <a:pt x="862626" y="733721"/>
                  </a:lnTo>
                  <a:lnTo>
                    <a:pt x="909921" y="708576"/>
                  </a:lnTo>
                  <a:lnTo>
                    <a:pt x="957951" y="683833"/>
                  </a:lnTo>
                  <a:lnTo>
                    <a:pt x="1006570" y="659511"/>
                  </a:lnTo>
                  <a:lnTo>
                    <a:pt x="1055629" y="635627"/>
                  </a:lnTo>
                  <a:lnTo>
                    <a:pt x="1104981" y="612202"/>
                  </a:lnTo>
                  <a:lnTo>
                    <a:pt x="1154478" y="589253"/>
                  </a:lnTo>
                  <a:lnTo>
                    <a:pt x="1203974" y="566801"/>
                  </a:lnTo>
                  <a:lnTo>
                    <a:pt x="1253320" y="544862"/>
                  </a:lnTo>
                  <a:lnTo>
                    <a:pt x="1302369" y="523458"/>
                  </a:lnTo>
                  <a:lnTo>
                    <a:pt x="1350973" y="502605"/>
                  </a:lnTo>
                  <a:lnTo>
                    <a:pt x="1398986" y="482324"/>
                  </a:lnTo>
                  <a:lnTo>
                    <a:pt x="1446259" y="462633"/>
                  </a:lnTo>
                  <a:lnTo>
                    <a:pt x="1492645" y="443551"/>
                  </a:lnTo>
                  <a:lnTo>
                    <a:pt x="1537996" y="425096"/>
                  </a:lnTo>
                  <a:lnTo>
                    <a:pt x="1582166" y="407288"/>
                  </a:lnTo>
                  <a:lnTo>
                    <a:pt x="1634039" y="386875"/>
                  </a:lnTo>
                  <a:lnTo>
                    <a:pt x="1685275" y="367542"/>
                  </a:lnTo>
                  <a:lnTo>
                    <a:pt x="1735950" y="349230"/>
                  </a:lnTo>
                  <a:lnTo>
                    <a:pt x="1786137" y="331879"/>
                  </a:lnTo>
                  <a:lnTo>
                    <a:pt x="1835910" y="315428"/>
                  </a:lnTo>
                  <a:lnTo>
                    <a:pt x="1885343" y="299817"/>
                  </a:lnTo>
                  <a:lnTo>
                    <a:pt x="1934511" y="284986"/>
                  </a:lnTo>
                  <a:lnTo>
                    <a:pt x="1983488" y="270874"/>
                  </a:lnTo>
                  <a:lnTo>
                    <a:pt x="2032347" y="257422"/>
                  </a:lnTo>
                  <a:lnTo>
                    <a:pt x="2081164" y="244570"/>
                  </a:lnTo>
                  <a:lnTo>
                    <a:pt x="2130013" y="232256"/>
                  </a:lnTo>
                  <a:lnTo>
                    <a:pt x="2178967" y="220422"/>
                  </a:lnTo>
                  <a:lnTo>
                    <a:pt x="2228101" y="209006"/>
                  </a:lnTo>
                  <a:lnTo>
                    <a:pt x="2277489" y="197949"/>
                  </a:lnTo>
                  <a:lnTo>
                    <a:pt x="2327205" y="187190"/>
                  </a:lnTo>
                  <a:lnTo>
                    <a:pt x="2377324" y="176669"/>
                  </a:lnTo>
                  <a:lnTo>
                    <a:pt x="2427919" y="166326"/>
                  </a:lnTo>
                  <a:lnTo>
                    <a:pt x="2479065" y="156101"/>
                  </a:lnTo>
                  <a:lnTo>
                    <a:pt x="2530836" y="145933"/>
                  </a:lnTo>
                  <a:lnTo>
                    <a:pt x="2583307" y="135762"/>
                  </a:lnTo>
                  <a:lnTo>
                    <a:pt x="2631516" y="126721"/>
                  </a:lnTo>
                  <a:lnTo>
                    <a:pt x="2680053" y="118079"/>
                  </a:lnTo>
                  <a:lnTo>
                    <a:pt x="2728903" y="109818"/>
                  </a:lnTo>
                  <a:lnTo>
                    <a:pt x="2778049" y="101919"/>
                  </a:lnTo>
                  <a:lnTo>
                    <a:pt x="2827476" y="94363"/>
                  </a:lnTo>
                  <a:lnTo>
                    <a:pt x="2877169" y="87130"/>
                  </a:lnTo>
                  <a:lnTo>
                    <a:pt x="2927112" y="80203"/>
                  </a:lnTo>
                  <a:lnTo>
                    <a:pt x="2977289" y="73562"/>
                  </a:lnTo>
                  <a:lnTo>
                    <a:pt x="3027686" y="67188"/>
                  </a:lnTo>
                  <a:lnTo>
                    <a:pt x="3078285" y="61062"/>
                  </a:lnTo>
                  <a:lnTo>
                    <a:pt x="3129073" y="55165"/>
                  </a:lnTo>
                  <a:lnTo>
                    <a:pt x="3180033" y="49478"/>
                  </a:lnTo>
                  <a:lnTo>
                    <a:pt x="3231150" y="43983"/>
                  </a:lnTo>
                  <a:lnTo>
                    <a:pt x="3282408" y="38660"/>
                  </a:lnTo>
                  <a:lnTo>
                    <a:pt x="3333793" y="33490"/>
                  </a:lnTo>
                  <a:lnTo>
                    <a:pt x="3385287" y="28454"/>
                  </a:lnTo>
                  <a:lnTo>
                    <a:pt x="3436876" y="23534"/>
                  </a:lnTo>
                  <a:lnTo>
                    <a:pt x="3488544" y="18710"/>
                  </a:lnTo>
                  <a:lnTo>
                    <a:pt x="3540277" y="13964"/>
                  </a:lnTo>
                  <a:lnTo>
                    <a:pt x="3592057" y="9276"/>
                  </a:lnTo>
                  <a:lnTo>
                    <a:pt x="3643870" y="4627"/>
                  </a:lnTo>
                  <a:lnTo>
                    <a:pt x="3695700" y="0"/>
                  </a:lnTo>
                </a:path>
              </a:pathLst>
            </a:custGeom>
            <a:ln w="381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3100" y="2104008"/>
              <a:ext cx="530859" cy="39852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181" y="2110740"/>
              <a:ext cx="155575" cy="1422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655" y="2292095"/>
              <a:ext cx="687451" cy="2696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400" y="3543300"/>
              <a:ext cx="180975" cy="1809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1622" y="1654556"/>
              <a:ext cx="390016" cy="3492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78636" y="1944497"/>
              <a:ext cx="3145155" cy="1511300"/>
            </a:xfrm>
            <a:custGeom>
              <a:avLst/>
              <a:gdLst/>
              <a:ahLst/>
              <a:cxnLst/>
              <a:rect l="l" t="t" r="r" b="b"/>
              <a:pathLst>
                <a:path w="3145154" h="1511300">
                  <a:moveTo>
                    <a:pt x="34925" y="1409700"/>
                  </a:moveTo>
                  <a:lnTo>
                    <a:pt x="0" y="1409700"/>
                  </a:lnTo>
                  <a:lnTo>
                    <a:pt x="0" y="1511300"/>
                  </a:lnTo>
                  <a:lnTo>
                    <a:pt x="34925" y="1511300"/>
                  </a:lnTo>
                  <a:lnTo>
                    <a:pt x="34925" y="1409700"/>
                  </a:lnTo>
                  <a:close/>
                </a:path>
                <a:path w="3145154" h="1511300">
                  <a:moveTo>
                    <a:pt x="38226" y="1397000"/>
                  </a:moveTo>
                  <a:lnTo>
                    <a:pt x="2285" y="1397000"/>
                  </a:lnTo>
                  <a:lnTo>
                    <a:pt x="507" y="1409700"/>
                  </a:lnTo>
                  <a:lnTo>
                    <a:pt x="36067" y="1409700"/>
                  </a:lnTo>
                  <a:lnTo>
                    <a:pt x="38226" y="1397000"/>
                  </a:lnTo>
                  <a:close/>
                </a:path>
                <a:path w="3145154" h="1511300">
                  <a:moveTo>
                    <a:pt x="49656" y="1371600"/>
                  </a:moveTo>
                  <a:lnTo>
                    <a:pt x="9270" y="1371600"/>
                  </a:lnTo>
                  <a:lnTo>
                    <a:pt x="4952" y="1384300"/>
                  </a:lnTo>
                  <a:lnTo>
                    <a:pt x="2539" y="1397000"/>
                  </a:lnTo>
                  <a:lnTo>
                    <a:pt x="37972" y="1397000"/>
                  </a:lnTo>
                  <a:lnTo>
                    <a:pt x="42290" y="1384300"/>
                  </a:lnTo>
                  <a:lnTo>
                    <a:pt x="45592" y="1384300"/>
                  </a:lnTo>
                  <a:lnTo>
                    <a:pt x="49656" y="1371600"/>
                  </a:lnTo>
                  <a:close/>
                </a:path>
                <a:path w="3145154" h="1511300">
                  <a:moveTo>
                    <a:pt x="52323" y="1358900"/>
                  </a:moveTo>
                  <a:lnTo>
                    <a:pt x="17144" y="1358900"/>
                  </a:lnTo>
                  <a:lnTo>
                    <a:pt x="13207" y="1371600"/>
                  </a:lnTo>
                  <a:lnTo>
                    <a:pt x="50164" y="1371600"/>
                  </a:lnTo>
                  <a:lnTo>
                    <a:pt x="52323" y="1358900"/>
                  </a:lnTo>
                  <a:close/>
                </a:path>
                <a:path w="3145154" h="1511300">
                  <a:moveTo>
                    <a:pt x="58292" y="1346200"/>
                  </a:moveTo>
                  <a:lnTo>
                    <a:pt x="18668" y="1346200"/>
                  </a:lnTo>
                  <a:lnTo>
                    <a:pt x="16509" y="1358900"/>
                  </a:lnTo>
                  <a:lnTo>
                    <a:pt x="56133" y="1358900"/>
                  </a:lnTo>
                  <a:lnTo>
                    <a:pt x="58292" y="1346200"/>
                  </a:lnTo>
                  <a:close/>
                </a:path>
                <a:path w="3145154" h="1511300">
                  <a:moveTo>
                    <a:pt x="79755" y="1295400"/>
                  </a:moveTo>
                  <a:lnTo>
                    <a:pt x="36956" y="1295400"/>
                  </a:lnTo>
                  <a:lnTo>
                    <a:pt x="32892" y="1308100"/>
                  </a:lnTo>
                  <a:lnTo>
                    <a:pt x="28955" y="1320800"/>
                  </a:lnTo>
                  <a:lnTo>
                    <a:pt x="24891" y="1333500"/>
                  </a:lnTo>
                  <a:lnTo>
                    <a:pt x="24256" y="1333500"/>
                  </a:lnTo>
                  <a:lnTo>
                    <a:pt x="22097" y="1346200"/>
                  </a:lnTo>
                  <a:lnTo>
                    <a:pt x="57657" y="1346200"/>
                  </a:lnTo>
                  <a:lnTo>
                    <a:pt x="65531" y="1320800"/>
                  </a:lnTo>
                  <a:lnTo>
                    <a:pt x="65404" y="1320800"/>
                  </a:lnTo>
                  <a:lnTo>
                    <a:pt x="69468" y="1308100"/>
                  </a:lnTo>
                  <a:lnTo>
                    <a:pt x="76200" y="1308100"/>
                  </a:lnTo>
                  <a:lnTo>
                    <a:pt x="79755" y="1295400"/>
                  </a:lnTo>
                  <a:close/>
                </a:path>
                <a:path w="3145154" h="1511300">
                  <a:moveTo>
                    <a:pt x="72643" y="1308100"/>
                  </a:moveTo>
                  <a:lnTo>
                    <a:pt x="69468" y="1308100"/>
                  </a:lnTo>
                  <a:lnTo>
                    <a:pt x="68579" y="1320800"/>
                  </a:lnTo>
                  <a:lnTo>
                    <a:pt x="72643" y="1308100"/>
                  </a:lnTo>
                  <a:close/>
                </a:path>
                <a:path w="3145154" h="1511300">
                  <a:moveTo>
                    <a:pt x="85597" y="1282700"/>
                  </a:moveTo>
                  <a:lnTo>
                    <a:pt x="45973" y="1282700"/>
                  </a:lnTo>
                  <a:lnTo>
                    <a:pt x="42290" y="1295400"/>
                  </a:lnTo>
                  <a:lnTo>
                    <a:pt x="82422" y="1295400"/>
                  </a:lnTo>
                  <a:lnTo>
                    <a:pt x="85597" y="1282700"/>
                  </a:lnTo>
                  <a:close/>
                </a:path>
                <a:path w="3145154" h="1511300">
                  <a:moveTo>
                    <a:pt x="90931" y="1270000"/>
                  </a:moveTo>
                  <a:lnTo>
                    <a:pt x="53085" y="1270000"/>
                  </a:lnTo>
                  <a:lnTo>
                    <a:pt x="49910" y="1282700"/>
                  </a:lnTo>
                  <a:lnTo>
                    <a:pt x="87248" y="1282700"/>
                  </a:lnTo>
                  <a:lnTo>
                    <a:pt x="90931" y="1270000"/>
                  </a:lnTo>
                  <a:close/>
                </a:path>
                <a:path w="3145154" h="1511300">
                  <a:moveTo>
                    <a:pt x="97789" y="1257300"/>
                  </a:moveTo>
                  <a:lnTo>
                    <a:pt x="58673" y="1257300"/>
                  </a:lnTo>
                  <a:lnTo>
                    <a:pt x="54990" y="1270000"/>
                  </a:lnTo>
                  <a:lnTo>
                    <a:pt x="93852" y="1270000"/>
                  </a:lnTo>
                  <a:lnTo>
                    <a:pt x="97789" y="1257300"/>
                  </a:lnTo>
                  <a:close/>
                </a:path>
                <a:path w="3145154" h="1511300">
                  <a:moveTo>
                    <a:pt x="101726" y="1244600"/>
                  </a:moveTo>
                  <a:lnTo>
                    <a:pt x="63880" y="1244600"/>
                  </a:lnTo>
                  <a:lnTo>
                    <a:pt x="60197" y="1257300"/>
                  </a:lnTo>
                  <a:lnTo>
                    <a:pt x="98043" y="1257300"/>
                  </a:lnTo>
                  <a:lnTo>
                    <a:pt x="101726" y="1244600"/>
                  </a:lnTo>
                  <a:close/>
                </a:path>
                <a:path w="3145154" h="1511300">
                  <a:moveTo>
                    <a:pt x="81152" y="1206500"/>
                  </a:moveTo>
                  <a:lnTo>
                    <a:pt x="70357" y="1231900"/>
                  </a:lnTo>
                  <a:lnTo>
                    <a:pt x="70103" y="1231900"/>
                  </a:lnTo>
                  <a:lnTo>
                    <a:pt x="66547" y="1244600"/>
                  </a:lnTo>
                  <a:lnTo>
                    <a:pt x="101600" y="1244600"/>
                  </a:lnTo>
                  <a:lnTo>
                    <a:pt x="112394" y="1231900"/>
                  </a:lnTo>
                  <a:lnTo>
                    <a:pt x="115823" y="1219200"/>
                  </a:lnTo>
                  <a:lnTo>
                    <a:pt x="80644" y="1219200"/>
                  </a:lnTo>
                  <a:lnTo>
                    <a:pt x="81152" y="1206500"/>
                  </a:lnTo>
                  <a:close/>
                </a:path>
                <a:path w="3145154" h="1511300">
                  <a:moveTo>
                    <a:pt x="129158" y="1193800"/>
                  </a:moveTo>
                  <a:lnTo>
                    <a:pt x="87122" y="1193800"/>
                  </a:lnTo>
                  <a:lnTo>
                    <a:pt x="80644" y="1219200"/>
                  </a:lnTo>
                  <a:lnTo>
                    <a:pt x="115823" y="1219200"/>
                  </a:lnTo>
                  <a:lnTo>
                    <a:pt x="119252" y="1206500"/>
                  </a:lnTo>
                  <a:lnTo>
                    <a:pt x="124459" y="1206500"/>
                  </a:lnTo>
                  <a:lnTo>
                    <a:pt x="129158" y="1193800"/>
                  </a:lnTo>
                  <a:close/>
                </a:path>
                <a:path w="3145154" h="1511300">
                  <a:moveTo>
                    <a:pt x="123189" y="1206500"/>
                  </a:moveTo>
                  <a:lnTo>
                    <a:pt x="119252" y="1206500"/>
                  </a:lnTo>
                  <a:lnTo>
                    <a:pt x="117855" y="1219200"/>
                  </a:lnTo>
                  <a:lnTo>
                    <a:pt x="123189" y="1206500"/>
                  </a:lnTo>
                  <a:close/>
                </a:path>
                <a:path w="3145154" h="1511300">
                  <a:moveTo>
                    <a:pt x="93979" y="1181100"/>
                  </a:moveTo>
                  <a:lnTo>
                    <a:pt x="88518" y="1193800"/>
                  </a:lnTo>
                  <a:lnTo>
                    <a:pt x="92709" y="1193800"/>
                  </a:lnTo>
                  <a:lnTo>
                    <a:pt x="93979" y="1181100"/>
                  </a:lnTo>
                  <a:close/>
                </a:path>
                <a:path w="3145154" h="1511300">
                  <a:moveTo>
                    <a:pt x="134492" y="1181100"/>
                  </a:moveTo>
                  <a:lnTo>
                    <a:pt x="97408" y="1181100"/>
                  </a:lnTo>
                  <a:lnTo>
                    <a:pt x="92709" y="1193800"/>
                  </a:lnTo>
                  <a:lnTo>
                    <a:pt x="132841" y="1193800"/>
                  </a:lnTo>
                  <a:lnTo>
                    <a:pt x="134492" y="1181100"/>
                  </a:lnTo>
                  <a:close/>
                </a:path>
                <a:path w="3145154" h="1511300">
                  <a:moveTo>
                    <a:pt x="143128" y="1168400"/>
                  </a:moveTo>
                  <a:lnTo>
                    <a:pt x="104520" y="1168400"/>
                  </a:lnTo>
                  <a:lnTo>
                    <a:pt x="99059" y="1181100"/>
                  </a:lnTo>
                  <a:lnTo>
                    <a:pt x="137032" y="1181100"/>
                  </a:lnTo>
                  <a:lnTo>
                    <a:pt x="143128" y="1168400"/>
                  </a:lnTo>
                  <a:close/>
                </a:path>
                <a:path w="3145154" h="1511300">
                  <a:moveTo>
                    <a:pt x="148208" y="1155700"/>
                  </a:moveTo>
                  <a:lnTo>
                    <a:pt x="113664" y="1155700"/>
                  </a:lnTo>
                  <a:lnTo>
                    <a:pt x="107441" y="1168400"/>
                  </a:lnTo>
                  <a:lnTo>
                    <a:pt x="143890" y="1168400"/>
                  </a:lnTo>
                  <a:lnTo>
                    <a:pt x="148208" y="1155700"/>
                  </a:lnTo>
                  <a:close/>
                </a:path>
                <a:path w="3145154" h="1511300">
                  <a:moveTo>
                    <a:pt x="153669" y="1155700"/>
                  </a:moveTo>
                  <a:lnTo>
                    <a:pt x="148208" y="1155700"/>
                  </a:lnTo>
                  <a:lnTo>
                    <a:pt x="147827" y="1168400"/>
                  </a:lnTo>
                  <a:lnTo>
                    <a:pt x="153669" y="1155700"/>
                  </a:lnTo>
                  <a:close/>
                </a:path>
                <a:path w="3145154" h="1511300">
                  <a:moveTo>
                    <a:pt x="158114" y="1143000"/>
                  </a:moveTo>
                  <a:lnTo>
                    <a:pt x="117220" y="1143000"/>
                  </a:lnTo>
                  <a:lnTo>
                    <a:pt x="112902" y="1155700"/>
                  </a:lnTo>
                  <a:lnTo>
                    <a:pt x="152653" y="1155700"/>
                  </a:lnTo>
                  <a:lnTo>
                    <a:pt x="158114" y="1143000"/>
                  </a:lnTo>
                  <a:close/>
                </a:path>
                <a:path w="3145154" h="1511300">
                  <a:moveTo>
                    <a:pt x="167766" y="1130300"/>
                  </a:moveTo>
                  <a:lnTo>
                    <a:pt x="123316" y="1130300"/>
                  </a:lnTo>
                  <a:lnTo>
                    <a:pt x="117601" y="1143000"/>
                  </a:lnTo>
                  <a:lnTo>
                    <a:pt x="162432" y="1143000"/>
                  </a:lnTo>
                  <a:lnTo>
                    <a:pt x="167766" y="1130300"/>
                  </a:lnTo>
                  <a:close/>
                </a:path>
                <a:path w="3145154" h="1511300">
                  <a:moveTo>
                    <a:pt x="139445" y="1104900"/>
                  </a:moveTo>
                  <a:lnTo>
                    <a:pt x="133984" y="1117600"/>
                  </a:lnTo>
                  <a:lnTo>
                    <a:pt x="128777" y="1130300"/>
                  </a:lnTo>
                  <a:lnTo>
                    <a:pt x="169290" y="1130300"/>
                  </a:lnTo>
                  <a:lnTo>
                    <a:pt x="175386" y="1117600"/>
                  </a:lnTo>
                  <a:lnTo>
                    <a:pt x="137922" y="1117600"/>
                  </a:lnTo>
                  <a:lnTo>
                    <a:pt x="139445" y="1104900"/>
                  </a:lnTo>
                  <a:close/>
                </a:path>
                <a:path w="3145154" h="1511300">
                  <a:moveTo>
                    <a:pt x="180339" y="1104900"/>
                  </a:moveTo>
                  <a:lnTo>
                    <a:pt x="144017" y="1104900"/>
                  </a:lnTo>
                  <a:lnTo>
                    <a:pt x="137922" y="1117600"/>
                  </a:lnTo>
                  <a:lnTo>
                    <a:pt x="174116" y="1117600"/>
                  </a:lnTo>
                  <a:lnTo>
                    <a:pt x="180339" y="1104900"/>
                  </a:lnTo>
                  <a:close/>
                </a:path>
                <a:path w="3145154" h="1511300">
                  <a:moveTo>
                    <a:pt x="189864" y="1092200"/>
                  </a:moveTo>
                  <a:lnTo>
                    <a:pt x="151383" y="1092200"/>
                  </a:lnTo>
                  <a:lnTo>
                    <a:pt x="145287" y="1104900"/>
                  </a:lnTo>
                  <a:lnTo>
                    <a:pt x="180847" y="1104900"/>
                  </a:lnTo>
                  <a:lnTo>
                    <a:pt x="189864" y="1092200"/>
                  </a:lnTo>
                  <a:close/>
                </a:path>
                <a:path w="3145154" h="1511300">
                  <a:moveTo>
                    <a:pt x="196722" y="1079500"/>
                  </a:moveTo>
                  <a:lnTo>
                    <a:pt x="159892" y="1079500"/>
                  </a:lnTo>
                  <a:lnTo>
                    <a:pt x="150875" y="1092200"/>
                  </a:lnTo>
                  <a:lnTo>
                    <a:pt x="188722" y="1092200"/>
                  </a:lnTo>
                  <a:lnTo>
                    <a:pt x="196722" y="1079500"/>
                  </a:lnTo>
                  <a:close/>
                </a:path>
                <a:path w="3145154" h="1511300">
                  <a:moveTo>
                    <a:pt x="205104" y="1066800"/>
                  </a:moveTo>
                  <a:lnTo>
                    <a:pt x="168909" y="1066800"/>
                  </a:lnTo>
                  <a:lnTo>
                    <a:pt x="160908" y="1079500"/>
                  </a:lnTo>
                  <a:lnTo>
                    <a:pt x="198247" y="1079500"/>
                  </a:lnTo>
                  <a:lnTo>
                    <a:pt x="205104" y="1066800"/>
                  </a:lnTo>
                  <a:close/>
                </a:path>
                <a:path w="3145154" h="1511300">
                  <a:moveTo>
                    <a:pt x="216788" y="1054100"/>
                  </a:moveTo>
                  <a:lnTo>
                    <a:pt x="174116" y="1054100"/>
                  </a:lnTo>
                  <a:lnTo>
                    <a:pt x="167258" y="1066800"/>
                  </a:lnTo>
                  <a:lnTo>
                    <a:pt x="203072" y="1066800"/>
                  </a:lnTo>
                  <a:lnTo>
                    <a:pt x="216788" y="1054100"/>
                  </a:lnTo>
                  <a:close/>
                </a:path>
                <a:path w="3145154" h="1511300">
                  <a:moveTo>
                    <a:pt x="189864" y="1028700"/>
                  </a:moveTo>
                  <a:lnTo>
                    <a:pt x="176148" y="1054100"/>
                  </a:lnTo>
                  <a:lnTo>
                    <a:pt x="218439" y="1054100"/>
                  </a:lnTo>
                  <a:lnTo>
                    <a:pt x="226313" y="1041400"/>
                  </a:lnTo>
                  <a:lnTo>
                    <a:pt x="188213" y="1041400"/>
                  </a:lnTo>
                  <a:lnTo>
                    <a:pt x="189864" y="1028700"/>
                  </a:lnTo>
                  <a:close/>
                </a:path>
                <a:path w="3145154" h="1511300">
                  <a:moveTo>
                    <a:pt x="239648" y="1016000"/>
                  </a:moveTo>
                  <a:lnTo>
                    <a:pt x="196087" y="1016000"/>
                  </a:lnTo>
                  <a:lnTo>
                    <a:pt x="188213" y="1041400"/>
                  </a:lnTo>
                  <a:lnTo>
                    <a:pt x="225170" y="1041400"/>
                  </a:lnTo>
                  <a:lnTo>
                    <a:pt x="239648" y="1016000"/>
                  </a:lnTo>
                  <a:close/>
                </a:path>
                <a:path w="3145154" h="1511300">
                  <a:moveTo>
                    <a:pt x="252475" y="1003300"/>
                  </a:moveTo>
                  <a:lnTo>
                    <a:pt x="211581" y="1003300"/>
                  </a:lnTo>
                  <a:lnTo>
                    <a:pt x="197103" y="1016000"/>
                  </a:lnTo>
                  <a:lnTo>
                    <a:pt x="239648" y="1016000"/>
                  </a:lnTo>
                  <a:lnTo>
                    <a:pt x="238125" y="1028700"/>
                  </a:lnTo>
                  <a:lnTo>
                    <a:pt x="252475" y="1003300"/>
                  </a:lnTo>
                  <a:close/>
                </a:path>
                <a:path w="3145154" h="1511300">
                  <a:moveTo>
                    <a:pt x="268097" y="990600"/>
                  </a:moveTo>
                  <a:lnTo>
                    <a:pt x="227456" y="990600"/>
                  </a:lnTo>
                  <a:lnTo>
                    <a:pt x="213105" y="1003300"/>
                  </a:lnTo>
                  <a:lnTo>
                    <a:pt x="254380" y="1003300"/>
                  </a:lnTo>
                  <a:lnTo>
                    <a:pt x="268097" y="990600"/>
                  </a:lnTo>
                  <a:close/>
                </a:path>
                <a:path w="3145154" h="1511300">
                  <a:moveTo>
                    <a:pt x="284225" y="965200"/>
                  </a:moveTo>
                  <a:lnTo>
                    <a:pt x="239267" y="965200"/>
                  </a:lnTo>
                  <a:lnTo>
                    <a:pt x="225678" y="990600"/>
                  </a:lnTo>
                  <a:lnTo>
                    <a:pt x="266319" y="990600"/>
                  </a:lnTo>
                  <a:lnTo>
                    <a:pt x="284225" y="965200"/>
                  </a:lnTo>
                  <a:close/>
                </a:path>
                <a:path w="3145154" h="1511300">
                  <a:moveTo>
                    <a:pt x="259079" y="939800"/>
                  </a:moveTo>
                  <a:lnTo>
                    <a:pt x="241045" y="965200"/>
                  </a:lnTo>
                  <a:lnTo>
                    <a:pt x="285622" y="965200"/>
                  </a:lnTo>
                  <a:lnTo>
                    <a:pt x="301497" y="952500"/>
                  </a:lnTo>
                  <a:lnTo>
                    <a:pt x="257682" y="952500"/>
                  </a:lnTo>
                  <a:lnTo>
                    <a:pt x="259079" y="939800"/>
                  </a:lnTo>
                  <a:close/>
                </a:path>
                <a:path w="3145154" h="1511300">
                  <a:moveTo>
                    <a:pt x="358139" y="876300"/>
                  </a:moveTo>
                  <a:lnTo>
                    <a:pt x="316864" y="876300"/>
                  </a:lnTo>
                  <a:lnTo>
                    <a:pt x="305053" y="889000"/>
                  </a:lnTo>
                  <a:lnTo>
                    <a:pt x="288797" y="901700"/>
                  </a:lnTo>
                  <a:lnTo>
                    <a:pt x="289305" y="901700"/>
                  </a:lnTo>
                  <a:lnTo>
                    <a:pt x="273557" y="927100"/>
                  </a:lnTo>
                  <a:lnTo>
                    <a:pt x="257682" y="952500"/>
                  </a:lnTo>
                  <a:lnTo>
                    <a:pt x="300863" y="952500"/>
                  </a:lnTo>
                  <a:lnTo>
                    <a:pt x="315975" y="927100"/>
                  </a:lnTo>
                  <a:lnTo>
                    <a:pt x="332358" y="914400"/>
                  </a:lnTo>
                  <a:lnTo>
                    <a:pt x="331977" y="914400"/>
                  </a:lnTo>
                  <a:lnTo>
                    <a:pt x="343788" y="889000"/>
                  </a:lnTo>
                  <a:lnTo>
                    <a:pt x="358139" y="876300"/>
                  </a:lnTo>
                  <a:close/>
                </a:path>
                <a:path w="3145154" h="1511300">
                  <a:moveTo>
                    <a:pt x="381507" y="850900"/>
                  </a:moveTo>
                  <a:lnTo>
                    <a:pt x="331342" y="850900"/>
                  </a:lnTo>
                  <a:lnTo>
                    <a:pt x="316991" y="876300"/>
                  </a:lnTo>
                  <a:lnTo>
                    <a:pt x="357886" y="876300"/>
                  </a:lnTo>
                  <a:lnTo>
                    <a:pt x="369824" y="863600"/>
                  </a:lnTo>
                  <a:lnTo>
                    <a:pt x="381507" y="850900"/>
                  </a:lnTo>
                  <a:close/>
                </a:path>
                <a:path w="3145154" h="1511300">
                  <a:moveTo>
                    <a:pt x="394462" y="838200"/>
                  </a:moveTo>
                  <a:lnTo>
                    <a:pt x="343407" y="838200"/>
                  </a:lnTo>
                  <a:lnTo>
                    <a:pt x="331597" y="850900"/>
                  </a:lnTo>
                  <a:lnTo>
                    <a:pt x="380872" y="850900"/>
                  </a:lnTo>
                  <a:lnTo>
                    <a:pt x="394462" y="838200"/>
                  </a:lnTo>
                  <a:close/>
                </a:path>
                <a:path w="3145154" h="1511300">
                  <a:moveTo>
                    <a:pt x="417449" y="812800"/>
                  </a:moveTo>
                  <a:lnTo>
                    <a:pt x="369188" y="812800"/>
                  </a:lnTo>
                  <a:lnTo>
                    <a:pt x="355472" y="825500"/>
                  </a:lnTo>
                  <a:lnTo>
                    <a:pt x="343280" y="838200"/>
                  </a:lnTo>
                  <a:lnTo>
                    <a:pt x="395986" y="838200"/>
                  </a:lnTo>
                  <a:lnTo>
                    <a:pt x="405383" y="825500"/>
                  </a:lnTo>
                  <a:lnTo>
                    <a:pt x="403732" y="825500"/>
                  </a:lnTo>
                  <a:lnTo>
                    <a:pt x="417449" y="812800"/>
                  </a:lnTo>
                  <a:close/>
                </a:path>
                <a:path w="3145154" h="1511300">
                  <a:moveTo>
                    <a:pt x="429513" y="787400"/>
                  </a:moveTo>
                  <a:lnTo>
                    <a:pt x="392430" y="787400"/>
                  </a:lnTo>
                  <a:lnTo>
                    <a:pt x="378713" y="800100"/>
                  </a:lnTo>
                  <a:lnTo>
                    <a:pt x="377063" y="800100"/>
                  </a:lnTo>
                  <a:lnTo>
                    <a:pt x="367664" y="812800"/>
                  </a:lnTo>
                  <a:lnTo>
                    <a:pt x="419734" y="812800"/>
                  </a:lnTo>
                  <a:lnTo>
                    <a:pt x="429513" y="787400"/>
                  </a:lnTo>
                  <a:close/>
                </a:path>
                <a:path w="3145154" h="1511300">
                  <a:moveTo>
                    <a:pt x="415289" y="749300"/>
                  </a:moveTo>
                  <a:lnTo>
                    <a:pt x="401700" y="774700"/>
                  </a:lnTo>
                  <a:lnTo>
                    <a:pt x="399669" y="774700"/>
                  </a:lnTo>
                  <a:lnTo>
                    <a:pt x="390016" y="787400"/>
                  </a:lnTo>
                  <a:lnTo>
                    <a:pt x="427608" y="787400"/>
                  </a:lnTo>
                  <a:lnTo>
                    <a:pt x="442340" y="774700"/>
                  </a:lnTo>
                  <a:lnTo>
                    <a:pt x="454532" y="762000"/>
                  </a:lnTo>
                  <a:lnTo>
                    <a:pt x="414274" y="762000"/>
                  </a:lnTo>
                  <a:lnTo>
                    <a:pt x="415289" y="749300"/>
                  </a:lnTo>
                  <a:close/>
                </a:path>
                <a:path w="3145154" h="1511300">
                  <a:moveTo>
                    <a:pt x="471550" y="736600"/>
                  </a:moveTo>
                  <a:lnTo>
                    <a:pt x="426465" y="736600"/>
                  </a:lnTo>
                  <a:lnTo>
                    <a:pt x="414274" y="762000"/>
                  </a:lnTo>
                  <a:lnTo>
                    <a:pt x="453516" y="762000"/>
                  </a:lnTo>
                  <a:lnTo>
                    <a:pt x="471550" y="736600"/>
                  </a:lnTo>
                  <a:close/>
                </a:path>
                <a:path w="3145154" h="1511300">
                  <a:moveTo>
                    <a:pt x="487933" y="723900"/>
                  </a:moveTo>
                  <a:lnTo>
                    <a:pt x="445515" y="723900"/>
                  </a:lnTo>
                  <a:lnTo>
                    <a:pt x="427481" y="736600"/>
                  </a:lnTo>
                  <a:lnTo>
                    <a:pt x="471677" y="736600"/>
                  </a:lnTo>
                  <a:lnTo>
                    <a:pt x="487933" y="723900"/>
                  </a:lnTo>
                  <a:close/>
                </a:path>
                <a:path w="3145154" h="1511300">
                  <a:moveTo>
                    <a:pt x="504063" y="698500"/>
                  </a:moveTo>
                  <a:lnTo>
                    <a:pt x="461518" y="698500"/>
                  </a:lnTo>
                  <a:lnTo>
                    <a:pt x="445262" y="723900"/>
                  </a:lnTo>
                  <a:lnTo>
                    <a:pt x="488569" y="723900"/>
                  </a:lnTo>
                  <a:lnTo>
                    <a:pt x="504063" y="698500"/>
                  </a:lnTo>
                  <a:close/>
                </a:path>
                <a:path w="3145154" h="1511300">
                  <a:moveTo>
                    <a:pt x="537590" y="660400"/>
                  </a:moveTo>
                  <a:lnTo>
                    <a:pt x="491108" y="660400"/>
                  </a:lnTo>
                  <a:lnTo>
                    <a:pt x="477393" y="673100"/>
                  </a:lnTo>
                  <a:lnTo>
                    <a:pt x="476376" y="685800"/>
                  </a:lnTo>
                  <a:lnTo>
                    <a:pt x="460882" y="698500"/>
                  </a:lnTo>
                  <a:lnTo>
                    <a:pt x="503046" y="698500"/>
                  </a:lnTo>
                  <a:lnTo>
                    <a:pt x="516636" y="685800"/>
                  </a:lnTo>
                  <a:lnTo>
                    <a:pt x="517906" y="685800"/>
                  </a:lnTo>
                  <a:lnTo>
                    <a:pt x="526922" y="673100"/>
                  </a:lnTo>
                  <a:lnTo>
                    <a:pt x="524256" y="673100"/>
                  </a:lnTo>
                  <a:lnTo>
                    <a:pt x="537590" y="660400"/>
                  </a:lnTo>
                  <a:close/>
                </a:path>
                <a:path w="3145154" h="1511300">
                  <a:moveTo>
                    <a:pt x="549656" y="647700"/>
                  </a:moveTo>
                  <a:lnTo>
                    <a:pt x="498856" y="647700"/>
                  </a:lnTo>
                  <a:lnTo>
                    <a:pt x="489838" y="660400"/>
                  </a:lnTo>
                  <a:lnTo>
                    <a:pt x="540638" y="660400"/>
                  </a:lnTo>
                  <a:lnTo>
                    <a:pt x="549656" y="647700"/>
                  </a:lnTo>
                  <a:close/>
                </a:path>
                <a:path w="3145154" h="1511300">
                  <a:moveTo>
                    <a:pt x="514731" y="635000"/>
                  </a:moveTo>
                  <a:lnTo>
                    <a:pt x="501395" y="647700"/>
                  </a:lnTo>
                  <a:lnTo>
                    <a:pt x="511682" y="647700"/>
                  </a:lnTo>
                  <a:lnTo>
                    <a:pt x="514731" y="635000"/>
                  </a:lnTo>
                  <a:close/>
                </a:path>
                <a:path w="3145154" h="1511300">
                  <a:moveTo>
                    <a:pt x="585596" y="609600"/>
                  </a:moveTo>
                  <a:lnTo>
                    <a:pt x="536320" y="609600"/>
                  </a:lnTo>
                  <a:lnTo>
                    <a:pt x="522731" y="622300"/>
                  </a:lnTo>
                  <a:lnTo>
                    <a:pt x="520700" y="635000"/>
                  </a:lnTo>
                  <a:lnTo>
                    <a:pt x="511682" y="647700"/>
                  </a:lnTo>
                  <a:lnTo>
                    <a:pt x="547751" y="647700"/>
                  </a:lnTo>
                  <a:lnTo>
                    <a:pt x="561339" y="635000"/>
                  </a:lnTo>
                  <a:lnTo>
                    <a:pt x="562101" y="635000"/>
                  </a:lnTo>
                  <a:lnTo>
                    <a:pt x="573913" y="622300"/>
                  </a:lnTo>
                  <a:lnTo>
                    <a:pt x="574166" y="622300"/>
                  </a:lnTo>
                  <a:lnTo>
                    <a:pt x="585596" y="609600"/>
                  </a:lnTo>
                  <a:close/>
                </a:path>
                <a:path w="3145154" h="1511300">
                  <a:moveTo>
                    <a:pt x="597281" y="596900"/>
                  </a:moveTo>
                  <a:lnTo>
                    <a:pt x="547624" y="596900"/>
                  </a:lnTo>
                  <a:lnTo>
                    <a:pt x="535686" y="609600"/>
                  </a:lnTo>
                  <a:lnTo>
                    <a:pt x="583945" y="609600"/>
                  </a:lnTo>
                  <a:lnTo>
                    <a:pt x="597281" y="596900"/>
                  </a:lnTo>
                  <a:close/>
                </a:path>
                <a:path w="3145154" h="1511300">
                  <a:moveTo>
                    <a:pt x="608711" y="584200"/>
                  </a:moveTo>
                  <a:lnTo>
                    <a:pt x="558926" y="584200"/>
                  </a:lnTo>
                  <a:lnTo>
                    <a:pt x="547369" y="596900"/>
                  </a:lnTo>
                  <a:lnTo>
                    <a:pt x="599694" y="596900"/>
                  </a:lnTo>
                  <a:lnTo>
                    <a:pt x="608711" y="584200"/>
                  </a:lnTo>
                  <a:close/>
                </a:path>
                <a:path w="3145154" h="1511300">
                  <a:moveTo>
                    <a:pt x="631570" y="558800"/>
                  </a:moveTo>
                  <a:lnTo>
                    <a:pt x="581532" y="558800"/>
                  </a:lnTo>
                  <a:lnTo>
                    <a:pt x="571500" y="571500"/>
                  </a:lnTo>
                  <a:lnTo>
                    <a:pt x="573913" y="571500"/>
                  </a:lnTo>
                  <a:lnTo>
                    <a:pt x="560705" y="584200"/>
                  </a:lnTo>
                  <a:lnTo>
                    <a:pt x="617219" y="584200"/>
                  </a:lnTo>
                  <a:lnTo>
                    <a:pt x="620013" y="571500"/>
                  </a:lnTo>
                  <a:lnTo>
                    <a:pt x="631570" y="558800"/>
                  </a:lnTo>
                  <a:close/>
                </a:path>
                <a:path w="3145154" h="1511300">
                  <a:moveTo>
                    <a:pt x="596519" y="546100"/>
                  </a:moveTo>
                  <a:lnTo>
                    <a:pt x="582802" y="558800"/>
                  </a:lnTo>
                  <a:lnTo>
                    <a:pt x="593597" y="558800"/>
                  </a:lnTo>
                  <a:lnTo>
                    <a:pt x="596519" y="546100"/>
                  </a:lnTo>
                  <a:close/>
                </a:path>
                <a:path w="3145154" h="1511300">
                  <a:moveTo>
                    <a:pt x="665480" y="533400"/>
                  </a:moveTo>
                  <a:lnTo>
                    <a:pt x="607440" y="533400"/>
                  </a:lnTo>
                  <a:lnTo>
                    <a:pt x="605155" y="546100"/>
                  </a:lnTo>
                  <a:lnTo>
                    <a:pt x="593597" y="558800"/>
                  </a:lnTo>
                  <a:lnTo>
                    <a:pt x="640588" y="558800"/>
                  </a:lnTo>
                  <a:lnTo>
                    <a:pt x="653541" y="546100"/>
                  </a:lnTo>
                  <a:lnTo>
                    <a:pt x="654303" y="546100"/>
                  </a:lnTo>
                  <a:lnTo>
                    <a:pt x="665480" y="533400"/>
                  </a:lnTo>
                  <a:close/>
                </a:path>
                <a:path w="3145154" h="1511300">
                  <a:moveTo>
                    <a:pt x="676147" y="520700"/>
                  </a:moveTo>
                  <a:lnTo>
                    <a:pt x="630682" y="520700"/>
                  </a:lnTo>
                  <a:lnTo>
                    <a:pt x="617727" y="533400"/>
                  </a:lnTo>
                  <a:lnTo>
                    <a:pt x="663194" y="533400"/>
                  </a:lnTo>
                  <a:lnTo>
                    <a:pt x="676147" y="520700"/>
                  </a:lnTo>
                  <a:close/>
                </a:path>
                <a:path w="3145154" h="1511300">
                  <a:moveTo>
                    <a:pt x="689482" y="508000"/>
                  </a:moveTo>
                  <a:lnTo>
                    <a:pt x="641095" y="508000"/>
                  </a:lnTo>
                  <a:lnTo>
                    <a:pt x="629919" y="520700"/>
                  </a:lnTo>
                  <a:lnTo>
                    <a:pt x="678433" y="520700"/>
                  </a:lnTo>
                  <a:lnTo>
                    <a:pt x="689482" y="508000"/>
                  </a:lnTo>
                  <a:close/>
                </a:path>
                <a:path w="3145154" h="1511300">
                  <a:moveTo>
                    <a:pt x="699769" y="508000"/>
                  </a:moveTo>
                  <a:lnTo>
                    <a:pt x="689482" y="508000"/>
                  </a:lnTo>
                  <a:lnTo>
                    <a:pt x="687451" y="520700"/>
                  </a:lnTo>
                  <a:lnTo>
                    <a:pt x="699769" y="508000"/>
                  </a:lnTo>
                  <a:close/>
                </a:path>
                <a:path w="3145154" h="1511300">
                  <a:moveTo>
                    <a:pt x="717931" y="495300"/>
                  </a:moveTo>
                  <a:lnTo>
                    <a:pt x="656336" y="495300"/>
                  </a:lnTo>
                  <a:lnTo>
                    <a:pt x="643382" y="508000"/>
                  </a:lnTo>
                  <a:lnTo>
                    <a:pt x="700913" y="508000"/>
                  </a:lnTo>
                  <a:lnTo>
                    <a:pt x="717931" y="495300"/>
                  </a:lnTo>
                  <a:close/>
                </a:path>
                <a:path w="3145154" h="1511300">
                  <a:moveTo>
                    <a:pt x="731012" y="482600"/>
                  </a:moveTo>
                  <a:lnTo>
                    <a:pt x="665226" y="482600"/>
                  </a:lnTo>
                  <a:lnTo>
                    <a:pt x="654050" y="495300"/>
                  </a:lnTo>
                  <a:lnTo>
                    <a:pt x="716533" y="495300"/>
                  </a:lnTo>
                  <a:lnTo>
                    <a:pt x="731012" y="482600"/>
                  </a:lnTo>
                  <a:close/>
                </a:path>
                <a:path w="3145154" h="1511300">
                  <a:moveTo>
                    <a:pt x="750824" y="469900"/>
                  </a:moveTo>
                  <a:lnTo>
                    <a:pt x="695197" y="469900"/>
                  </a:lnTo>
                  <a:lnTo>
                    <a:pt x="678307" y="482600"/>
                  </a:lnTo>
                  <a:lnTo>
                    <a:pt x="731774" y="482600"/>
                  </a:lnTo>
                  <a:lnTo>
                    <a:pt x="750824" y="469900"/>
                  </a:lnTo>
                  <a:close/>
                </a:path>
                <a:path w="3145154" h="1511300">
                  <a:moveTo>
                    <a:pt x="762634" y="457200"/>
                  </a:moveTo>
                  <a:lnTo>
                    <a:pt x="710945" y="457200"/>
                  </a:lnTo>
                  <a:lnTo>
                    <a:pt x="696594" y="469900"/>
                  </a:lnTo>
                  <a:lnTo>
                    <a:pt x="749681" y="469900"/>
                  </a:lnTo>
                  <a:lnTo>
                    <a:pt x="762634" y="457200"/>
                  </a:lnTo>
                  <a:close/>
                </a:path>
                <a:path w="3145154" h="1511300">
                  <a:moveTo>
                    <a:pt x="801243" y="431800"/>
                  </a:moveTo>
                  <a:lnTo>
                    <a:pt x="743331" y="431800"/>
                  </a:lnTo>
                  <a:lnTo>
                    <a:pt x="730376" y="444500"/>
                  </a:lnTo>
                  <a:lnTo>
                    <a:pt x="710057" y="457200"/>
                  </a:lnTo>
                  <a:lnTo>
                    <a:pt x="762888" y="457200"/>
                  </a:lnTo>
                  <a:lnTo>
                    <a:pt x="775462" y="444500"/>
                  </a:lnTo>
                  <a:lnTo>
                    <a:pt x="788288" y="444500"/>
                  </a:lnTo>
                  <a:lnTo>
                    <a:pt x="801243" y="431800"/>
                  </a:lnTo>
                  <a:close/>
                </a:path>
                <a:path w="3145154" h="1511300">
                  <a:moveTo>
                    <a:pt x="815720" y="419100"/>
                  </a:moveTo>
                  <a:lnTo>
                    <a:pt x="755776" y="419100"/>
                  </a:lnTo>
                  <a:lnTo>
                    <a:pt x="743076" y="431800"/>
                  </a:lnTo>
                  <a:lnTo>
                    <a:pt x="800353" y="431800"/>
                  </a:lnTo>
                  <a:lnTo>
                    <a:pt x="815720" y="419100"/>
                  </a:lnTo>
                  <a:close/>
                </a:path>
                <a:path w="3145154" h="1511300">
                  <a:moveTo>
                    <a:pt x="769112" y="406400"/>
                  </a:moveTo>
                  <a:lnTo>
                    <a:pt x="756157" y="419100"/>
                  </a:lnTo>
                  <a:lnTo>
                    <a:pt x="768857" y="419100"/>
                  </a:lnTo>
                  <a:lnTo>
                    <a:pt x="769112" y="406400"/>
                  </a:lnTo>
                  <a:close/>
                </a:path>
                <a:path w="3145154" h="1511300">
                  <a:moveTo>
                    <a:pt x="832357" y="406400"/>
                  </a:moveTo>
                  <a:lnTo>
                    <a:pt x="781812" y="406400"/>
                  </a:lnTo>
                  <a:lnTo>
                    <a:pt x="768857" y="419100"/>
                  </a:lnTo>
                  <a:lnTo>
                    <a:pt x="817880" y="419100"/>
                  </a:lnTo>
                  <a:lnTo>
                    <a:pt x="832357" y="406400"/>
                  </a:lnTo>
                  <a:close/>
                </a:path>
                <a:path w="3145154" h="1511300">
                  <a:moveTo>
                    <a:pt x="848106" y="406400"/>
                  </a:moveTo>
                  <a:lnTo>
                    <a:pt x="832357" y="406400"/>
                  </a:lnTo>
                  <a:lnTo>
                    <a:pt x="829818" y="419100"/>
                  </a:lnTo>
                  <a:lnTo>
                    <a:pt x="848106" y="406400"/>
                  </a:lnTo>
                  <a:close/>
                </a:path>
                <a:path w="3145154" h="1511300">
                  <a:moveTo>
                    <a:pt x="868680" y="381000"/>
                  </a:moveTo>
                  <a:lnTo>
                    <a:pt x="810513" y="381000"/>
                  </a:lnTo>
                  <a:lnTo>
                    <a:pt x="796036" y="393700"/>
                  </a:lnTo>
                  <a:lnTo>
                    <a:pt x="798194" y="393700"/>
                  </a:lnTo>
                  <a:lnTo>
                    <a:pt x="782701" y="406400"/>
                  </a:lnTo>
                  <a:lnTo>
                    <a:pt x="850645" y="406400"/>
                  </a:lnTo>
                  <a:lnTo>
                    <a:pt x="868680" y="381000"/>
                  </a:lnTo>
                  <a:close/>
                </a:path>
                <a:path w="3145154" h="1511300">
                  <a:moveTo>
                    <a:pt x="885444" y="381000"/>
                  </a:moveTo>
                  <a:lnTo>
                    <a:pt x="868680" y="381000"/>
                  </a:lnTo>
                  <a:lnTo>
                    <a:pt x="866013" y="393700"/>
                  </a:lnTo>
                  <a:lnTo>
                    <a:pt x="885444" y="381000"/>
                  </a:lnTo>
                  <a:close/>
                </a:path>
                <a:path w="3145154" h="1511300">
                  <a:moveTo>
                    <a:pt x="908303" y="368300"/>
                  </a:moveTo>
                  <a:lnTo>
                    <a:pt x="831341" y="368300"/>
                  </a:lnTo>
                  <a:lnTo>
                    <a:pt x="813053" y="381000"/>
                  </a:lnTo>
                  <a:lnTo>
                    <a:pt x="887476" y="381000"/>
                  </a:lnTo>
                  <a:lnTo>
                    <a:pt x="908303" y="368300"/>
                  </a:lnTo>
                  <a:close/>
                </a:path>
                <a:path w="3145154" h="1511300">
                  <a:moveTo>
                    <a:pt x="946403" y="342900"/>
                  </a:moveTo>
                  <a:lnTo>
                    <a:pt x="868933" y="342900"/>
                  </a:lnTo>
                  <a:lnTo>
                    <a:pt x="849502" y="355600"/>
                  </a:lnTo>
                  <a:lnTo>
                    <a:pt x="846836" y="355600"/>
                  </a:lnTo>
                  <a:lnTo>
                    <a:pt x="828801" y="368300"/>
                  </a:lnTo>
                  <a:lnTo>
                    <a:pt x="906526" y="368300"/>
                  </a:lnTo>
                  <a:lnTo>
                    <a:pt x="925576" y="355600"/>
                  </a:lnTo>
                  <a:lnTo>
                    <a:pt x="946403" y="342900"/>
                  </a:lnTo>
                  <a:close/>
                </a:path>
                <a:path w="3145154" h="1511300">
                  <a:moveTo>
                    <a:pt x="964311" y="330200"/>
                  </a:moveTo>
                  <a:lnTo>
                    <a:pt x="887857" y="330200"/>
                  </a:lnTo>
                  <a:lnTo>
                    <a:pt x="866901" y="342900"/>
                  </a:lnTo>
                  <a:lnTo>
                    <a:pt x="947293" y="342900"/>
                  </a:lnTo>
                  <a:lnTo>
                    <a:pt x="964311" y="330200"/>
                  </a:lnTo>
                  <a:close/>
                </a:path>
                <a:path w="3145154" h="1511300">
                  <a:moveTo>
                    <a:pt x="979805" y="317500"/>
                  </a:moveTo>
                  <a:lnTo>
                    <a:pt x="908812" y="317500"/>
                  </a:lnTo>
                  <a:lnTo>
                    <a:pt x="889634" y="330200"/>
                  </a:lnTo>
                  <a:lnTo>
                    <a:pt x="961008" y="330200"/>
                  </a:lnTo>
                  <a:lnTo>
                    <a:pt x="979805" y="317500"/>
                  </a:lnTo>
                  <a:close/>
                </a:path>
                <a:path w="3145154" h="1511300">
                  <a:moveTo>
                    <a:pt x="997584" y="304800"/>
                  </a:moveTo>
                  <a:lnTo>
                    <a:pt x="928243" y="304800"/>
                  </a:lnTo>
                  <a:lnTo>
                    <a:pt x="908050" y="317500"/>
                  </a:lnTo>
                  <a:lnTo>
                    <a:pt x="983614" y="317500"/>
                  </a:lnTo>
                  <a:lnTo>
                    <a:pt x="997584" y="304800"/>
                  </a:lnTo>
                  <a:close/>
                </a:path>
                <a:path w="3145154" h="1511300">
                  <a:moveTo>
                    <a:pt x="1025270" y="292100"/>
                  </a:moveTo>
                  <a:lnTo>
                    <a:pt x="947419" y="292100"/>
                  </a:lnTo>
                  <a:lnTo>
                    <a:pt x="944244" y="304800"/>
                  </a:lnTo>
                  <a:lnTo>
                    <a:pt x="1009395" y="304800"/>
                  </a:lnTo>
                  <a:lnTo>
                    <a:pt x="1025270" y="292100"/>
                  </a:lnTo>
                  <a:close/>
                </a:path>
                <a:path w="3145154" h="1511300">
                  <a:moveTo>
                    <a:pt x="1062989" y="279400"/>
                  </a:moveTo>
                  <a:lnTo>
                    <a:pt x="976376" y="279400"/>
                  </a:lnTo>
                  <a:lnTo>
                    <a:pt x="962278" y="292100"/>
                  </a:lnTo>
                  <a:lnTo>
                    <a:pt x="1045337" y="292100"/>
                  </a:lnTo>
                  <a:lnTo>
                    <a:pt x="1062989" y="279400"/>
                  </a:lnTo>
                  <a:close/>
                </a:path>
                <a:path w="3145154" h="1511300">
                  <a:moveTo>
                    <a:pt x="1088644" y="266700"/>
                  </a:moveTo>
                  <a:lnTo>
                    <a:pt x="995426" y="266700"/>
                  </a:lnTo>
                  <a:lnTo>
                    <a:pt x="979932" y="279400"/>
                  </a:lnTo>
                  <a:lnTo>
                    <a:pt x="1087882" y="279400"/>
                  </a:lnTo>
                  <a:lnTo>
                    <a:pt x="1088644" y="266700"/>
                  </a:lnTo>
                  <a:close/>
                </a:path>
                <a:path w="3145154" h="1511300">
                  <a:moveTo>
                    <a:pt x="1140078" y="254000"/>
                  </a:moveTo>
                  <a:lnTo>
                    <a:pt x="1032763" y="254000"/>
                  </a:lnTo>
                  <a:lnTo>
                    <a:pt x="1010793" y="266700"/>
                  </a:lnTo>
                  <a:lnTo>
                    <a:pt x="1118489" y="266700"/>
                  </a:lnTo>
                  <a:lnTo>
                    <a:pt x="1140078" y="254000"/>
                  </a:lnTo>
                  <a:close/>
                </a:path>
                <a:path w="3145154" h="1511300">
                  <a:moveTo>
                    <a:pt x="1181353" y="241300"/>
                  </a:moveTo>
                  <a:lnTo>
                    <a:pt x="1076197" y="241300"/>
                  </a:lnTo>
                  <a:lnTo>
                    <a:pt x="1052068" y="254000"/>
                  </a:lnTo>
                  <a:lnTo>
                    <a:pt x="1178559" y="254000"/>
                  </a:lnTo>
                  <a:lnTo>
                    <a:pt x="1181353" y="241300"/>
                  </a:lnTo>
                  <a:close/>
                </a:path>
                <a:path w="3145154" h="1511300">
                  <a:moveTo>
                    <a:pt x="1248409" y="228600"/>
                  </a:moveTo>
                  <a:lnTo>
                    <a:pt x="1091945" y="228600"/>
                  </a:lnTo>
                  <a:lnTo>
                    <a:pt x="1075436" y="241300"/>
                  </a:lnTo>
                  <a:lnTo>
                    <a:pt x="1225295" y="241300"/>
                  </a:lnTo>
                  <a:lnTo>
                    <a:pt x="1248409" y="228600"/>
                  </a:lnTo>
                  <a:close/>
                </a:path>
                <a:path w="3145154" h="1511300">
                  <a:moveTo>
                    <a:pt x="1297051" y="215900"/>
                  </a:moveTo>
                  <a:lnTo>
                    <a:pt x="1147826" y="215900"/>
                  </a:lnTo>
                  <a:lnTo>
                    <a:pt x="1130553" y="228600"/>
                  </a:lnTo>
                  <a:lnTo>
                    <a:pt x="1273683" y="228600"/>
                  </a:lnTo>
                  <a:lnTo>
                    <a:pt x="1297051" y="215900"/>
                  </a:lnTo>
                  <a:close/>
                </a:path>
                <a:path w="3145154" h="1511300">
                  <a:moveTo>
                    <a:pt x="1346327" y="203200"/>
                  </a:moveTo>
                  <a:lnTo>
                    <a:pt x="1192911" y="203200"/>
                  </a:lnTo>
                  <a:lnTo>
                    <a:pt x="1170686" y="215900"/>
                  </a:lnTo>
                  <a:lnTo>
                    <a:pt x="1345564" y="215900"/>
                  </a:lnTo>
                  <a:lnTo>
                    <a:pt x="1346327" y="203200"/>
                  </a:lnTo>
                  <a:close/>
                </a:path>
                <a:path w="3145154" h="1511300">
                  <a:moveTo>
                    <a:pt x="1410208" y="190500"/>
                  </a:moveTo>
                  <a:lnTo>
                    <a:pt x="1240408" y="190500"/>
                  </a:lnTo>
                  <a:lnTo>
                    <a:pt x="1217421" y="203200"/>
                  </a:lnTo>
                  <a:lnTo>
                    <a:pt x="1387983" y="203200"/>
                  </a:lnTo>
                  <a:lnTo>
                    <a:pt x="1410208" y="190500"/>
                  </a:lnTo>
                  <a:close/>
                </a:path>
                <a:path w="3145154" h="1511300">
                  <a:moveTo>
                    <a:pt x="1478661" y="177800"/>
                  </a:moveTo>
                  <a:lnTo>
                    <a:pt x="1312671" y="177800"/>
                  </a:lnTo>
                  <a:lnTo>
                    <a:pt x="1289684" y="190500"/>
                  </a:lnTo>
                  <a:lnTo>
                    <a:pt x="1455546" y="190500"/>
                  </a:lnTo>
                  <a:lnTo>
                    <a:pt x="1478661" y="177800"/>
                  </a:lnTo>
                  <a:close/>
                </a:path>
                <a:path w="3145154" h="1511300">
                  <a:moveTo>
                    <a:pt x="1561083" y="165100"/>
                  </a:moveTo>
                  <a:lnTo>
                    <a:pt x="1357502" y="165100"/>
                  </a:lnTo>
                  <a:lnTo>
                    <a:pt x="1337690" y="177800"/>
                  </a:lnTo>
                  <a:lnTo>
                    <a:pt x="1535811" y="177800"/>
                  </a:lnTo>
                  <a:lnTo>
                    <a:pt x="1561083" y="165100"/>
                  </a:lnTo>
                  <a:close/>
                </a:path>
                <a:path w="3145154" h="1511300">
                  <a:moveTo>
                    <a:pt x="1663319" y="152400"/>
                  </a:moveTo>
                  <a:lnTo>
                    <a:pt x="1422653" y="152400"/>
                  </a:lnTo>
                  <a:lnTo>
                    <a:pt x="1402461" y="165100"/>
                  </a:lnTo>
                  <a:lnTo>
                    <a:pt x="1637791" y="165100"/>
                  </a:lnTo>
                  <a:lnTo>
                    <a:pt x="1663319" y="152400"/>
                  </a:lnTo>
                  <a:close/>
                </a:path>
                <a:path w="3145154" h="1511300">
                  <a:moveTo>
                    <a:pt x="1760474" y="139700"/>
                  </a:moveTo>
                  <a:lnTo>
                    <a:pt x="1496314" y="139700"/>
                  </a:lnTo>
                  <a:lnTo>
                    <a:pt x="1473200" y="152400"/>
                  </a:lnTo>
                  <a:lnTo>
                    <a:pt x="1734820" y="152400"/>
                  </a:lnTo>
                  <a:lnTo>
                    <a:pt x="1760474" y="139700"/>
                  </a:lnTo>
                  <a:close/>
                </a:path>
                <a:path w="3145154" h="1511300">
                  <a:moveTo>
                    <a:pt x="1863725" y="127000"/>
                  </a:moveTo>
                  <a:lnTo>
                    <a:pt x="1587753" y="127000"/>
                  </a:lnTo>
                  <a:lnTo>
                    <a:pt x="1556003" y="139700"/>
                  </a:lnTo>
                  <a:lnTo>
                    <a:pt x="1837055" y="139700"/>
                  </a:lnTo>
                  <a:lnTo>
                    <a:pt x="1863725" y="127000"/>
                  </a:lnTo>
                  <a:close/>
                </a:path>
                <a:path w="3145154" h="1511300">
                  <a:moveTo>
                    <a:pt x="2028443" y="114300"/>
                  </a:moveTo>
                  <a:lnTo>
                    <a:pt x="1681099" y="114300"/>
                  </a:lnTo>
                  <a:lnTo>
                    <a:pt x="1657984" y="127000"/>
                  </a:lnTo>
                  <a:lnTo>
                    <a:pt x="2002663" y="127000"/>
                  </a:lnTo>
                  <a:lnTo>
                    <a:pt x="2028443" y="114300"/>
                  </a:lnTo>
                  <a:close/>
                </a:path>
                <a:path w="3145154" h="1511300">
                  <a:moveTo>
                    <a:pt x="2188591" y="101600"/>
                  </a:moveTo>
                  <a:lnTo>
                    <a:pt x="1779651" y="101600"/>
                  </a:lnTo>
                  <a:lnTo>
                    <a:pt x="1731009" y="114300"/>
                  </a:lnTo>
                  <a:lnTo>
                    <a:pt x="2170176" y="114300"/>
                  </a:lnTo>
                  <a:lnTo>
                    <a:pt x="2188591" y="101600"/>
                  </a:lnTo>
                  <a:close/>
                </a:path>
                <a:path w="3145154" h="1511300">
                  <a:moveTo>
                    <a:pt x="2369312" y="88900"/>
                  </a:moveTo>
                  <a:lnTo>
                    <a:pt x="1907794" y="88900"/>
                  </a:lnTo>
                  <a:lnTo>
                    <a:pt x="1882266" y="101600"/>
                  </a:lnTo>
                  <a:lnTo>
                    <a:pt x="2343785" y="101600"/>
                  </a:lnTo>
                  <a:lnTo>
                    <a:pt x="2369312" y="88900"/>
                  </a:lnTo>
                  <a:close/>
                </a:path>
                <a:path w="3145154" h="1511300">
                  <a:moveTo>
                    <a:pt x="2461641" y="76200"/>
                  </a:moveTo>
                  <a:lnTo>
                    <a:pt x="2065274" y="76200"/>
                  </a:lnTo>
                  <a:lnTo>
                    <a:pt x="2042922" y="88900"/>
                  </a:lnTo>
                  <a:lnTo>
                    <a:pt x="2441829" y="88900"/>
                  </a:lnTo>
                  <a:lnTo>
                    <a:pt x="2461641" y="76200"/>
                  </a:lnTo>
                  <a:close/>
                </a:path>
                <a:path w="3145154" h="1511300">
                  <a:moveTo>
                    <a:pt x="2556383" y="63500"/>
                  </a:moveTo>
                  <a:lnTo>
                    <a:pt x="2220214" y="63500"/>
                  </a:lnTo>
                  <a:lnTo>
                    <a:pt x="2200783" y="76200"/>
                  </a:lnTo>
                  <a:lnTo>
                    <a:pt x="2539746" y="76200"/>
                  </a:lnTo>
                  <a:lnTo>
                    <a:pt x="2556383" y="63500"/>
                  </a:lnTo>
                  <a:close/>
                </a:path>
                <a:path w="3145154" h="1511300">
                  <a:moveTo>
                    <a:pt x="2849626" y="50800"/>
                  </a:moveTo>
                  <a:lnTo>
                    <a:pt x="2362962" y="50800"/>
                  </a:lnTo>
                  <a:lnTo>
                    <a:pt x="2337435" y="63500"/>
                  </a:lnTo>
                  <a:lnTo>
                    <a:pt x="2830067" y="63500"/>
                  </a:lnTo>
                  <a:lnTo>
                    <a:pt x="2849626" y="50800"/>
                  </a:lnTo>
                  <a:close/>
                </a:path>
                <a:path w="3145154" h="1511300">
                  <a:moveTo>
                    <a:pt x="2941192" y="38100"/>
                  </a:moveTo>
                  <a:lnTo>
                    <a:pt x="2478278" y="38100"/>
                  </a:lnTo>
                  <a:lnTo>
                    <a:pt x="2456053" y="50800"/>
                  </a:lnTo>
                  <a:lnTo>
                    <a:pt x="2922524" y="50800"/>
                  </a:lnTo>
                  <a:lnTo>
                    <a:pt x="2941192" y="38100"/>
                  </a:lnTo>
                  <a:close/>
                </a:path>
                <a:path w="3145154" h="1511300">
                  <a:moveTo>
                    <a:pt x="3005328" y="25400"/>
                  </a:moveTo>
                  <a:lnTo>
                    <a:pt x="2698115" y="25400"/>
                  </a:lnTo>
                  <a:lnTo>
                    <a:pt x="2679065" y="38100"/>
                  </a:lnTo>
                  <a:lnTo>
                    <a:pt x="2997327" y="38100"/>
                  </a:lnTo>
                  <a:lnTo>
                    <a:pt x="3005328" y="25400"/>
                  </a:lnTo>
                  <a:close/>
                </a:path>
                <a:path w="3145154" h="1511300">
                  <a:moveTo>
                    <a:pt x="3011931" y="25400"/>
                  </a:moveTo>
                  <a:lnTo>
                    <a:pt x="3005328" y="25400"/>
                  </a:lnTo>
                  <a:lnTo>
                    <a:pt x="2999740" y="38100"/>
                  </a:lnTo>
                  <a:lnTo>
                    <a:pt x="3011931" y="25400"/>
                  </a:lnTo>
                  <a:close/>
                </a:path>
                <a:path w="3145154" h="1511300">
                  <a:moveTo>
                    <a:pt x="3145028" y="0"/>
                  </a:moveTo>
                  <a:lnTo>
                    <a:pt x="2947669" y="0"/>
                  </a:lnTo>
                  <a:lnTo>
                    <a:pt x="2934335" y="12700"/>
                  </a:lnTo>
                  <a:lnTo>
                    <a:pt x="3110103" y="12700"/>
                  </a:lnTo>
                  <a:lnTo>
                    <a:pt x="3123311" y="25400"/>
                  </a:lnTo>
                  <a:lnTo>
                    <a:pt x="3110103" y="25400"/>
                  </a:lnTo>
                  <a:lnTo>
                    <a:pt x="3117977" y="38100"/>
                  </a:lnTo>
                  <a:lnTo>
                    <a:pt x="3137154" y="38100"/>
                  </a:lnTo>
                  <a:lnTo>
                    <a:pt x="3145028" y="25400"/>
                  </a:lnTo>
                  <a:lnTo>
                    <a:pt x="3123311" y="25400"/>
                  </a:lnTo>
                  <a:lnTo>
                    <a:pt x="3110103" y="12700"/>
                  </a:lnTo>
                  <a:lnTo>
                    <a:pt x="3145028" y="12700"/>
                  </a:lnTo>
                  <a:lnTo>
                    <a:pt x="3145028" y="0"/>
                  </a:lnTo>
                  <a:close/>
                </a:path>
                <a:path w="3145154" h="1511300">
                  <a:moveTo>
                    <a:pt x="3110103" y="12700"/>
                  </a:moveTo>
                  <a:lnTo>
                    <a:pt x="2862326" y="12700"/>
                  </a:lnTo>
                  <a:lnTo>
                    <a:pt x="2845054" y="25400"/>
                  </a:lnTo>
                  <a:lnTo>
                    <a:pt x="3110103" y="25400"/>
                  </a:lnTo>
                  <a:lnTo>
                    <a:pt x="3110103" y="1270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1070" y="3979672"/>
              <a:ext cx="719455" cy="1612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3975" y="1600200"/>
              <a:ext cx="4171950" cy="18383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2561" y="3112897"/>
              <a:ext cx="614171" cy="25374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7670" y="3117088"/>
              <a:ext cx="1052576" cy="2222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13220" y="3125724"/>
              <a:ext cx="271930" cy="1996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3329" y="3075050"/>
              <a:ext cx="603688" cy="2896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1651" y="3447414"/>
              <a:ext cx="375920" cy="20701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23350" y="3453129"/>
              <a:ext cx="1065000" cy="190500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ftr" sz="quarter" idx="4294967295"/>
          </p:nvPr>
        </p:nvSpPr>
        <p:spPr>
          <a:xfrm>
            <a:off x="10538459" y="6332191"/>
            <a:ext cx="1343660" cy="238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dirty="0"/>
              <a:t>Andrew</a:t>
            </a:r>
            <a:r>
              <a:rPr spc="-80" dirty="0"/>
              <a:t> </a:t>
            </a:r>
            <a:r>
              <a:rPr spc="-33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566377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Question 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values of x and their corresponding values of y are shown in the table below</a:t>
            </a:r>
            <a:b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x: 0 1 2 3 4</a:t>
            </a:r>
            <a:b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y: 2 3 5 4 6</a:t>
            </a:r>
            <a:endParaRPr/>
          </a:p>
          <a:p>
            <a:pPr marL="268288" lvl="0" indent="-2682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Find the least square regression line y = ax + b.</a:t>
            </a:r>
            <a:b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Estimate the value of y when x = 10.</a:t>
            </a:r>
            <a:r>
              <a:rPr lang="en-US" sz="4000"/>
              <a:t> </a:t>
            </a:r>
            <a:br>
              <a:rPr lang="en-US" sz="4000"/>
            </a:br>
            <a:endParaRPr sz="4000"/>
          </a:p>
        </p:txBody>
      </p:sp>
      <p:sp>
        <p:nvSpPr>
          <p:cNvPr id="232" name="Google Shape;232;p31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6523" y="508372"/>
            <a:ext cx="84967" cy="59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4029" y="671414"/>
            <a:ext cx="48576" cy="498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2428" y="820977"/>
            <a:ext cx="45018" cy="730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4136" y="995342"/>
            <a:ext cx="53357" cy="83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4928" y="1158887"/>
            <a:ext cx="48971" cy="918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31643" y="1332013"/>
            <a:ext cx="45672" cy="812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24186" y="517668"/>
            <a:ext cx="67222" cy="816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22467" y="646213"/>
            <a:ext cx="65536" cy="765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32484" y="830420"/>
            <a:ext cx="44537" cy="7244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32014" y="998124"/>
            <a:ext cx="58287" cy="711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38626" y="1161378"/>
            <a:ext cx="48719" cy="741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52861" y="1319788"/>
            <a:ext cx="45922" cy="8487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33730" y="652564"/>
            <a:ext cx="81330" cy="8940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503337" y="680799"/>
            <a:ext cx="55385" cy="41538"/>
          </a:xfrm>
          <a:custGeom>
            <a:avLst/>
            <a:gdLst/>
            <a:ahLst/>
            <a:cxnLst/>
            <a:rect l="l" t="t" r="r" b="b"/>
            <a:pathLst>
              <a:path w="86360" h="64769">
                <a:moveTo>
                  <a:pt x="82461" y="8572"/>
                </a:moveTo>
                <a:lnTo>
                  <a:pt x="79857" y="4826"/>
                </a:lnTo>
                <a:lnTo>
                  <a:pt x="74091" y="3784"/>
                </a:lnTo>
                <a:lnTo>
                  <a:pt x="71247" y="3200"/>
                </a:lnTo>
                <a:lnTo>
                  <a:pt x="61328" y="1155"/>
                </a:lnTo>
                <a:lnTo>
                  <a:pt x="58000" y="571"/>
                </a:lnTo>
                <a:lnTo>
                  <a:pt x="54457" y="254"/>
                </a:lnTo>
                <a:lnTo>
                  <a:pt x="54114" y="215"/>
                </a:lnTo>
                <a:lnTo>
                  <a:pt x="51714" y="0"/>
                </a:lnTo>
                <a:lnTo>
                  <a:pt x="49733" y="0"/>
                </a:lnTo>
                <a:lnTo>
                  <a:pt x="43573" y="215"/>
                </a:lnTo>
                <a:lnTo>
                  <a:pt x="43421" y="215"/>
                </a:lnTo>
                <a:lnTo>
                  <a:pt x="29006" y="203"/>
                </a:lnTo>
                <a:lnTo>
                  <a:pt x="23507" y="114"/>
                </a:lnTo>
                <a:lnTo>
                  <a:pt x="21742" y="127"/>
                </a:lnTo>
                <a:lnTo>
                  <a:pt x="19392" y="254"/>
                </a:lnTo>
                <a:lnTo>
                  <a:pt x="12420" y="571"/>
                </a:lnTo>
                <a:lnTo>
                  <a:pt x="12115" y="596"/>
                </a:lnTo>
                <a:lnTo>
                  <a:pt x="12115" y="14490"/>
                </a:lnTo>
                <a:lnTo>
                  <a:pt x="11925" y="14706"/>
                </a:lnTo>
                <a:lnTo>
                  <a:pt x="12115" y="14490"/>
                </a:lnTo>
                <a:lnTo>
                  <a:pt x="12115" y="596"/>
                </a:lnTo>
                <a:lnTo>
                  <a:pt x="10845" y="698"/>
                </a:lnTo>
                <a:lnTo>
                  <a:pt x="10845" y="3200"/>
                </a:lnTo>
                <a:lnTo>
                  <a:pt x="10248" y="3251"/>
                </a:lnTo>
                <a:lnTo>
                  <a:pt x="9575" y="3302"/>
                </a:lnTo>
                <a:lnTo>
                  <a:pt x="10160" y="3251"/>
                </a:lnTo>
                <a:lnTo>
                  <a:pt x="10591" y="3213"/>
                </a:lnTo>
                <a:lnTo>
                  <a:pt x="10845" y="3200"/>
                </a:lnTo>
                <a:lnTo>
                  <a:pt x="10845" y="698"/>
                </a:lnTo>
                <a:lnTo>
                  <a:pt x="5778" y="1308"/>
                </a:lnTo>
                <a:lnTo>
                  <a:pt x="4279" y="1689"/>
                </a:lnTo>
                <a:lnTo>
                  <a:pt x="228" y="6172"/>
                </a:lnTo>
                <a:lnTo>
                  <a:pt x="0" y="8636"/>
                </a:lnTo>
                <a:lnTo>
                  <a:pt x="825" y="11899"/>
                </a:lnTo>
                <a:lnTo>
                  <a:pt x="7353" y="17754"/>
                </a:lnTo>
                <a:lnTo>
                  <a:pt x="9588" y="17754"/>
                </a:lnTo>
                <a:lnTo>
                  <a:pt x="11442" y="17602"/>
                </a:lnTo>
                <a:lnTo>
                  <a:pt x="15430" y="17602"/>
                </a:lnTo>
                <a:lnTo>
                  <a:pt x="17729" y="15290"/>
                </a:lnTo>
                <a:lnTo>
                  <a:pt x="18313" y="14706"/>
                </a:lnTo>
                <a:lnTo>
                  <a:pt x="22110" y="14528"/>
                </a:lnTo>
                <a:lnTo>
                  <a:pt x="24269" y="14528"/>
                </a:lnTo>
                <a:lnTo>
                  <a:pt x="29654" y="14617"/>
                </a:lnTo>
                <a:lnTo>
                  <a:pt x="43649" y="14617"/>
                </a:lnTo>
                <a:lnTo>
                  <a:pt x="46507" y="14516"/>
                </a:lnTo>
                <a:lnTo>
                  <a:pt x="49682" y="14414"/>
                </a:lnTo>
                <a:lnTo>
                  <a:pt x="51168" y="14414"/>
                </a:lnTo>
                <a:lnTo>
                  <a:pt x="56057" y="14846"/>
                </a:lnTo>
                <a:lnTo>
                  <a:pt x="59016" y="15392"/>
                </a:lnTo>
                <a:lnTo>
                  <a:pt x="71374" y="17919"/>
                </a:lnTo>
                <a:lnTo>
                  <a:pt x="77292" y="18999"/>
                </a:lnTo>
                <a:lnTo>
                  <a:pt x="81038" y="16408"/>
                </a:lnTo>
                <a:lnTo>
                  <a:pt x="81407" y="14414"/>
                </a:lnTo>
                <a:lnTo>
                  <a:pt x="82461" y="8572"/>
                </a:lnTo>
                <a:close/>
              </a:path>
              <a:path w="86360" h="64769">
                <a:moveTo>
                  <a:pt x="86233" y="48399"/>
                </a:moveTo>
                <a:lnTo>
                  <a:pt x="84239" y="44297"/>
                </a:lnTo>
                <a:lnTo>
                  <a:pt x="79616" y="42697"/>
                </a:lnTo>
                <a:lnTo>
                  <a:pt x="72948" y="40017"/>
                </a:lnTo>
                <a:lnTo>
                  <a:pt x="71031" y="39357"/>
                </a:lnTo>
                <a:lnTo>
                  <a:pt x="66128" y="38531"/>
                </a:lnTo>
                <a:lnTo>
                  <a:pt x="64109" y="38493"/>
                </a:lnTo>
                <a:lnTo>
                  <a:pt x="58407" y="38798"/>
                </a:lnTo>
                <a:lnTo>
                  <a:pt x="54356" y="38887"/>
                </a:lnTo>
                <a:lnTo>
                  <a:pt x="13093" y="49657"/>
                </a:lnTo>
                <a:lnTo>
                  <a:pt x="9156" y="52222"/>
                </a:lnTo>
                <a:lnTo>
                  <a:pt x="8204" y="56680"/>
                </a:lnTo>
                <a:lnTo>
                  <a:pt x="12547" y="63347"/>
                </a:lnTo>
                <a:lnTo>
                  <a:pt x="17005" y="64287"/>
                </a:lnTo>
                <a:lnTo>
                  <a:pt x="21285" y="61506"/>
                </a:lnTo>
                <a:lnTo>
                  <a:pt x="25590" y="58305"/>
                </a:lnTo>
                <a:lnTo>
                  <a:pt x="26479" y="57734"/>
                </a:lnTo>
                <a:lnTo>
                  <a:pt x="58953" y="53200"/>
                </a:lnTo>
                <a:lnTo>
                  <a:pt x="63906" y="52920"/>
                </a:lnTo>
                <a:lnTo>
                  <a:pt x="64985" y="52946"/>
                </a:lnTo>
                <a:lnTo>
                  <a:pt x="67246" y="53327"/>
                </a:lnTo>
                <a:lnTo>
                  <a:pt x="68580" y="53784"/>
                </a:lnTo>
                <a:lnTo>
                  <a:pt x="74612" y="56197"/>
                </a:lnTo>
                <a:lnTo>
                  <a:pt x="79527" y="57899"/>
                </a:lnTo>
                <a:lnTo>
                  <a:pt x="83629" y="55905"/>
                </a:lnTo>
                <a:lnTo>
                  <a:pt x="84670" y="52920"/>
                </a:lnTo>
                <a:lnTo>
                  <a:pt x="86233" y="48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38094" y="992190"/>
            <a:ext cx="66435" cy="12874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514080" y="1040249"/>
            <a:ext cx="58643" cy="35023"/>
          </a:xfrm>
          <a:custGeom>
            <a:avLst/>
            <a:gdLst/>
            <a:ahLst/>
            <a:cxnLst/>
            <a:rect l="l" t="t" r="r" b="b"/>
            <a:pathLst>
              <a:path w="91439" h="54610">
                <a:moveTo>
                  <a:pt x="73507" y="14579"/>
                </a:moveTo>
                <a:lnTo>
                  <a:pt x="73494" y="14452"/>
                </a:lnTo>
                <a:lnTo>
                  <a:pt x="73253" y="10845"/>
                </a:lnTo>
                <a:lnTo>
                  <a:pt x="70281" y="8229"/>
                </a:lnTo>
                <a:lnTo>
                  <a:pt x="69900" y="7886"/>
                </a:lnTo>
                <a:lnTo>
                  <a:pt x="65633" y="3340"/>
                </a:lnTo>
                <a:lnTo>
                  <a:pt x="64185" y="2070"/>
                </a:lnTo>
                <a:lnTo>
                  <a:pt x="60147" y="546"/>
                </a:lnTo>
                <a:lnTo>
                  <a:pt x="58699" y="0"/>
                </a:lnTo>
                <a:lnTo>
                  <a:pt x="56921" y="0"/>
                </a:lnTo>
                <a:lnTo>
                  <a:pt x="51828" y="546"/>
                </a:lnTo>
                <a:lnTo>
                  <a:pt x="46431" y="508"/>
                </a:lnTo>
                <a:lnTo>
                  <a:pt x="45148" y="508"/>
                </a:lnTo>
                <a:lnTo>
                  <a:pt x="42037" y="596"/>
                </a:lnTo>
                <a:lnTo>
                  <a:pt x="33807" y="1079"/>
                </a:lnTo>
                <a:lnTo>
                  <a:pt x="29044" y="1244"/>
                </a:lnTo>
                <a:lnTo>
                  <a:pt x="4699" y="10845"/>
                </a:lnTo>
                <a:lnTo>
                  <a:pt x="4724" y="13081"/>
                </a:lnTo>
                <a:lnTo>
                  <a:pt x="15125" y="22593"/>
                </a:lnTo>
                <a:lnTo>
                  <a:pt x="18923" y="23799"/>
                </a:lnTo>
                <a:lnTo>
                  <a:pt x="22974" y="21691"/>
                </a:lnTo>
                <a:lnTo>
                  <a:pt x="24498" y="16852"/>
                </a:lnTo>
                <a:lnTo>
                  <a:pt x="24777" y="16002"/>
                </a:lnTo>
                <a:lnTo>
                  <a:pt x="28651" y="15684"/>
                </a:lnTo>
                <a:lnTo>
                  <a:pt x="36271" y="15379"/>
                </a:lnTo>
                <a:lnTo>
                  <a:pt x="42646" y="14986"/>
                </a:lnTo>
                <a:lnTo>
                  <a:pt x="45313" y="14909"/>
                </a:lnTo>
                <a:lnTo>
                  <a:pt x="50939" y="14947"/>
                </a:lnTo>
                <a:lnTo>
                  <a:pt x="52247" y="14947"/>
                </a:lnTo>
                <a:lnTo>
                  <a:pt x="52806" y="14909"/>
                </a:lnTo>
                <a:lnTo>
                  <a:pt x="54254" y="14795"/>
                </a:lnTo>
                <a:lnTo>
                  <a:pt x="56235" y="14579"/>
                </a:lnTo>
                <a:lnTo>
                  <a:pt x="56807" y="14986"/>
                </a:lnTo>
                <a:lnTo>
                  <a:pt x="59334" y="17691"/>
                </a:lnTo>
                <a:lnTo>
                  <a:pt x="59918" y="18288"/>
                </a:lnTo>
                <a:lnTo>
                  <a:pt x="63766" y="21666"/>
                </a:lnTo>
                <a:lnTo>
                  <a:pt x="68313" y="21374"/>
                </a:lnTo>
                <a:lnTo>
                  <a:pt x="73456" y="15519"/>
                </a:lnTo>
                <a:lnTo>
                  <a:pt x="73507" y="14579"/>
                </a:lnTo>
                <a:close/>
              </a:path>
              <a:path w="91439" h="54610">
                <a:moveTo>
                  <a:pt x="90957" y="42316"/>
                </a:moveTo>
                <a:lnTo>
                  <a:pt x="89573" y="34480"/>
                </a:lnTo>
                <a:lnTo>
                  <a:pt x="85839" y="31877"/>
                </a:lnTo>
                <a:lnTo>
                  <a:pt x="80683" y="32804"/>
                </a:lnTo>
                <a:lnTo>
                  <a:pt x="77533" y="33439"/>
                </a:lnTo>
                <a:lnTo>
                  <a:pt x="76682" y="33591"/>
                </a:lnTo>
                <a:lnTo>
                  <a:pt x="74485" y="33832"/>
                </a:lnTo>
                <a:lnTo>
                  <a:pt x="73406" y="33870"/>
                </a:lnTo>
                <a:lnTo>
                  <a:pt x="67868" y="33997"/>
                </a:lnTo>
                <a:lnTo>
                  <a:pt x="64566" y="34201"/>
                </a:lnTo>
                <a:lnTo>
                  <a:pt x="56921" y="34886"/>
                </a:lnTo>
                <a:lnTo>
                  <a:pt x="44831" y="35712"/>
                </a:lnTo>
                <a:lnTo>
                  <a:pt x="42468" y="35915"/>
                </a:lnTo>
                <a:lnTo>
                  <a:pt x="33274" y="36944"/>
                </a:lnTo>
                <a:lnTo>
                  <a:pt x="30492" y="37198"/>
                </a:lnTo>
                <a:lnTo>
                  <a:pt x="22999" y="37719"/>
                </a:lnTo>
                <a:lnTo>
                  <a:pt x="18694" y="38138"/>
                </a:lnTo>
                <a:lnTo>
                  <a:pt x="2819" y="40068"/>
                </a:lnTo>
                <a:lnTo>
                  <a:pt x="0" y="43649"/>
                </a:lnTo>
                <a:lnTo>
                  <a:pt x="939" y="51549"/>
                </a:lnTo>
                <a:lnTo>
                  <a:pt x="4521" y="54368"/>
                </a:lnTo>
                <a:lnTo>
                  <a:pt x="20256" y="52451"/>
                </a:lnTo>
                <a:lnTo>
                  <a:pt x="24206" y="52070"/>
                </a:lnTo>
                <a:lnTo>
                  <a:pt x="31737" y="51549"/>
                </a:lnTo>
                <a:lnTo>
                  <a:pt x="34734" y="51269"/>
                </a:lnTo>
                <a:lnTo>
                  <a:pt x="43865" y="50253"/>
                </a:lnTo>
                <a:lnTo>
                  <a:pt x="49733" y="49796"/>
                </a:lnTo>
                <a:lnTo>
                  <a:pt x="55486" y="49441"/>
                </a:lnTo>
                <a:lnTo>
                  <a:pt x="59245" y="49136"/>
                </a:lnTo>
                <a:lnTo>
                  <a:pt x="65659" y="48552"/>
                </a:lnTo>
                <a:lnTo>
                  <a:pt x="68453" y="48387"/>
                </a:lnTo>
                <a:lnTo>
                  <a:pt x="84442" y="46748"/>
                </a:lnTo>
                <a:lnTo>
                  <a:pt x="88353" y="46050"/>
                </a:lnTo>
                <a:lnTo>
                  <a:pt x="90957" y="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95986" y="1007605"/>
            <a:ext cx="51699" cy="8227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91564" y="656455"/>
            <a:ext cx="65834" cy="8330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258780" y="1727630"/>
            <a:ext cx="84967" cy="593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286287" y="1890672"/>
            <a:ext cx="48576" cy="4984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284686" y="2040234"/>
            <a:ext cx="45018" cy="730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266394" y="2214600"/>
            <a:ext cx="53357" cy="8392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267186" y="2378147"/>
            <a:ext cx="48971" cy="9181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83902" y="2551272"/>
            <a:ext cx="45672" cy="8125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570351" y="1726775"/>
            <a:ext cx="67222" cy="8165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68634" y="1855320"/>
            <a:ext cx="65536" cy="765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78650" y="2039527"/>
            <a:ext cx="44537" cy="7244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578180" y="2207231"/>
            <a:ext cx="58287" cy="7119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584792" y="2370484"/>
            <a:ext cx="48719" cy="7417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599027" y="2528895"/>
            <a:ext cx="45923" cy="8487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23759" y="1668859"/>
            <a:ext cx="140885" cy="1155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954382" y="1901419"/>
            <a:ext cx="61366" cy="5425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943556" y="2048352"/>
            <a:ext cx="58786" cy="7968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948878" y="2390628"/>
            <a:ext cx="53409" cy="8377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951555" y="2218713"/>
            <a:ext cx="47959" cy="8103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899435" y="2554718"/>
            <a:ext cx="155367" cy="11478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921048" y="2742888"/>
            <a:ext cx="109580" cy="745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382382" y="1716492"/>
            <a:ext cx="149096" cy="9238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410235" y="1864372"/>
            <a:ext cx="67624" cy="8188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441028" y="2027759"/>
            <a:ext cx="52636" cy="74125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5445255" y="2222619"/>
            <a:ext cx="85521" cy="75748"/>
          </a:xfrm>
          <a:custGeom>
            <a:avLst/>
            <a:gdLst/>
            <a:ahLst/>
            <a:cxnLst/>
            <a:rect l="l" t="t" r="r" b="b"/>
            <a:pathLst>
              <a:path w="133350" h="118110">
                <a:moveTo>
                  <a:pt x="36055" y="5499"/>
                </a:moveTo>
                <a:lnTo>
                  <a:pt x="33578" y="1676"/>
                </a:lnTo>
                <a:lnTo>
                  <a:pt x="25806" y="0"/>
                </a:lnTo>
                <a:lnTo>
                  <a:pt x="21983" y="2476"/>
                </a:lnTo>
                <a:lnTo>
                  <a:pt x="19405" y="14287"/>
                </a:lnTo>
                <a:lnTo>
                  <a:pt x="18834" y="17221"/>
                </a:lnTo>
                <a:lnTo>
                  <a:pt x="17678" y="24168"/>
                </a:lnTo>
                <a:lnTo>
                  <a:pt x="16954" y="27432"/>
                </a:lnTo>
                <a:lnTo>
                  <a:pt x="14414" y="36537"/>
                </a:lnTo>
                <a:lnTo>
                  <a:pt x="13385" y="40741"/>
                </a:lnTo>
                <a:lnTo>
                  <a:pt x="11518" y="49060"/>
                </a:lnTo>
                <a:lnTo>
                  <a:pt x="11518" y="100507"/>
                </a:lnTo>
                <a:lnTo>
                  <a:pt x="8610" y="102704"/>
                </a:lnTo>
                <a:lnTo>
                  <a:pt x="8445" y="102743"/>
                </a:lnTo>
                <a:lnTo>
                  <a:pt x="8610" y="102692"/>
                </a:lnTo>
                <a:lnTo>
                  <a:pt x="11518" y="100507"/>
                </a:lnTo>
                <a:lnTo>
                  <a:pt x="11518" y="49060"/>
                </a:lnTo>
                <a:lnTo>
                  <a:pt x="7975" y="64846"/>
                </a:lnTo>
                <a:lnTo>
                  <a:pt x="7010" y="68795"/>
                </a:lnTo>
                <a:lnTo>
                  <a:pt x="901" y="100812"/>
                </a:lnTo>
                <a:lnTo>
                  <a:pt x="292" y="104813"/>
                </a:lnTo>
                <a:lnTo>
                  <a:pt x="177" y="105765"/>
                </a:lnTo>
                <a:lnTo>
                  <a:pt x="0" y="109664"/>
                </a:lnTo>
                <a:lnTo>
                  <a:pt x="317" y="111696"/>
                </a:lnTo>
                <a:lnTo>
                  <a:pt x="4711" y="117157"/>
                </a:lnTo>
                <a:lnTo>
                  <a:pt x="8280" y="117627"/>
                </a:lnTo>
                <a:lnTo>
                  <a:pt x="15430" y="115836"/>
                </a:lnTo>
                <a:lnTo>
                  <a:pt x="17614" y="114185"/>
                </a:lnTo>
                <a:lnTo>
                  <a:pt x="25400" y="107657"/>
                </a:lnTo>
                <a:lnTo>
                  <a:pt x="28905" y="104711"/>
                </a:lnTo>
                <a:lnTo>
                  <a:pt x="30264" y="103593"/>
                </a:lnTo>
                <a:lnTo>
                  <a:pt x="34886" y="100101"/>
                </a:lnTo>
                <a:lnTo>
                  <a:pt x="35521" y="95592"/>
                </a:lnTo>
                <a:lnTo>
                  <a:pt x="30734" y="89242"/>
                </a:lnTo>
                <a:lnTo>
                  <a:pt x="26212" y="88607"/>
                </a:lnTo>
                <a:lnTo>
                  <a:pt x="21310" y="92316"/>
                </a:lnTo>
                <a:lnTo>
                  <a:pt x="19850" y="93510"/>
                </a:lnTo>
                <a:lnTo>
                  <a:pt x="15684" y="97002"/>
                </a:lnTo>
                <a:lnTo>
                  <a:pt x="16522" y="91084"/>
                </a:lnTo>
                <a:lnTo>
                  <a:pt x="17233" y="87249"/>
                </a:lnTo>
                <a:lnTo>
                  <a:pt x="18453" y="81686"/>
                </a:lnTo>
                <a:lnTo>
                  <a:pt x="20967" y="72351"/>
                </a:lnTo>
                <a:lnTo>
                  <a:pt x="21996" y="68135"/>
                </a:lnTo>
                <a:lnTo>
                  <a:pt x="27393" y="44043"/>
                </a:lnTo>
                <a:lnTo>
                  <a:pt x="28359" y="40182"/>
                </a:lnTo>
                <a:lnTo>
                  <a:pt x="30924" y="30937"/>
                </a:lnTo>
                <a:lnTo>
                  <a:pt x="31813" y="26936"/>
                </a:lnTo>
                <a:lnTo>
                  <a:pt x="32042" y="25641"/>
                </a:lnTo>
                <a:lnTo>
                  <a:pt x="33007" y="19773"/>
                </a:lnTo>
                <a:lnTo>
                  <a:pt x="33528" y="17170"/>
                </a:lnTo>
                <a:lnTo>
                  <a:pt x="36055" y="5499"/>
                </a:lnTo>
                <a:close/>
              </a:path>
              <a:path w="133350" h="118110">
                <a:moveTo>
                  <a:pt x="133299" y="56349"/>
                </a:moveTo>
                <a:lnTo>
                  <a:pt x="132994" y="55524"/>
                </a:lnTo>
                <a:lnTo>
                  <a:pt x="130632" y="49072"/>
                </a:lnTo>
                <a:lnTo>
                  <a:pt x="128905" y="47358"/>
                </a:lnTo>
                <a:lnTo>
                  <a:pt x="123202" y="43395"/>
                </a:lnTo>
                <a:lnTo>
                  <a:pt x="120015" y="42125"/>
                </a:lnTo>
                <a:lnTo>
                  <a:pt x="118427" y="41821"/>
                </a:lnTo>
                <a:lnTo>
                  <a:pt x="118427" y="57607"/>
                </a:lnTo>
                <a:lnTo>
                  <a:pt x="118427" y="59194"/>
                </a:lnTo>
                <a:lnTo>
                  <a:pt x="100698" y="81508"/>
                </a:lnTo>
                <a:lnTo>
                  <a:pt x="98958" y="81495"/>
                </a:lnTo>
                <a:lnTo>
                  <a:pt x="85318" y="77279"/>
                </a:lnTo>
                <a:lnTo>
                  <a:pt x="85318" y="69761"/>
                </a:lnTo>
                <a:lnTo>
                  <a:pt x="85318" y="66382"/>
                </a:lnTo>
                <a:lnTo>
                  <a:pt x="86969" y="65366"/>
                </a:lnTo>
                <a:lnTo>
                  <a:pt x="98907" y="57861"/>
                </a:lnTo>
                <a:lnTo>
                  <a:pt x="102247" y="55956"/>
                </a:lnTo>
                <a:lnTo>
                  <a:pt x="103733" y="55562"/>
                </a:lnTo>
                <a:lnTo>
                  <a:pt x="103886" y="55524"/>
                </a:lnTo>
                <a:lnTo>
                  <a:pt x="105105" y="55714"/>
                </a:lnTo>
                <a:lnTo>
                  <a:pt x="105752" y="55765"/>
                </a:lnTo>
                <a:lnTo>
                  <a:pt x="107492" y="55765"/>
                </a:lnTo>
                <a:lnTo>
                  <a:pt x="111544" y="55562"/>
                </a:lnTo>
                <a:lnTo>
                  <a:pt x="112725" y="55524"/>
                </a:lnTo>
                <a:lnTo>
                  <a:pt x="113626" y="55562"/>
                </a:lnTo>
                <a:lnTo>
                  <a:pt x="115404" y="55905"/>
                </a:lnTo>
                <a:lnTo>
                  <a:pt x="116725" y="56426"/>
                </a:lnTo>
                <a:lnTo>
                  <a:pt x="118427" y="57607"/>
                </a:lnTo>
                <a:lnTo>
                  <a:pt x="118427" y="41821"/>
                </a:lnTo>
                <a:lnTo>
                  <a:pt x="116078" y="41363"/>
                </a:lnTo>
                <a:lnTo>
                  <a:pt x="115036" y="41160"/>
                </a:lnTo>
                <a:lnTo>
                  <a:pt x="113258" y="41097"/>
                </a:lnTo>
                <a:lnTo>
                  <a:pt x="109905" y="41211"/>
                </a:lnTo>
                <a:lnTo>
                  <a:pt x="107111" y="41363"/>
                </a:lnTo>
                <a:lnTo>
                  <a:pt x="106387" y="41363"/>
                </a:lnTo>
                <a:lnTo>
                  <a:pt x="103682" y="41033"/>
                </a:lnTo>
                <a:lnTo>
                  <a:pt x="102095" y="41097"/>
                </a:lnTo>
                <a:lnTo>
                  <a:pt x="96431" y="42595"/>
                </a:lnTo>
                <a:lnTo>
                  <a:pt x="93091" y="44513"/>
                </a:lnTo>
                <a:lnTo>
                  <a:pt x="88950" y="47117"/>
                </a:lnTo>
                <a:lnTo>
                  <a:pt x="89065" y="46774"/>
                </a:lnTo>
                <a:lnTo>
                  <a:pt x="89154" y="46558"/>
                </a:lnTo>
                <a:lnTo>
                  <a:pt x="89954" y="46113"/>
                </a:lnTo>
                <a:lnTo>
                  <a:pt x="93891" y="43268"/>
                </a:lnTo>
                <a:lnTo>
                  <a:pt x="94602" y="38773"/>
                </a:lnTo>
                <a:lnTo>
                  <a:pt x="91071" y="33909"/>
                </a:lnTo>
                <a:lnTo>
                  <a:pt x="89928" y="32334"/>
                </a:lnTo>
                <a:lnTo>
                  <a:pt x="85432" y="31623"/>
                </a:lnTo>
                <a:lnTo>
                  <a:pt x="82283" y="33909"/>
                </a:lnTo>
                <a:lnTo>
                  <a:pt x="80162" y="35052"/>
                </a:lnTo>
                <a:lnTo>
                  <a:pt x="71183" y="61226"/>
                </a:lnTo>
                <a:lnTo>
                  <a:pt x="71120" y="61760"/>
                </a:lnTo>
                <a:lnTo>
                  <a:pt x="71018" y="62661"/>
                </a:lnTo>
                <a:lnTo>
                  <a:pt x="70980" y="63652"/>
                </a:lnTo>
                <a:lnTo>
                  <a:pt x="70853" y="78752"/>
                </a:lnTo>
                <a:lnTo>
                  <a:pt x="71158" y="81521"/>
                </a:lnTo>
                <a:lnTo>
                  <a:pt x="101384" y="95973"/>
                </a:lnTo>
                <a:lnTo>
                  <a:pt x="107924" y="94919"/>
                </a:lnTo>
                <a:lnTo>
                  <a:pt x="125907" y="81521"/>
                </a:lnTo>
                <a:lnTo>
                  <a:pt x="126961" y="79984"/>
                </a:lnTo>
                <a:lnTo>
                  <a:pt x="133223" y="57327"/>
                </a:lnTo>
                <a:lnTo>
                  <a:pt x="133299" y="56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3" name="object 4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457754" y="2381887"/>
            <a:ext cx="109525" cy="8561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438324" y="2567475"/>
            <a:ext cx="170321" cy="10193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472412" y="2736440"/>
            <a:ext cx="111668" cy="8431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267601" y="3233529"/>
            <a:ext cx="504245" cy="1678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839269" y="3239267"/>
            <a:ext cx="154436" cy="16047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074007" y="3251182"/>
            <a:ext cx="294945" cy="16493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483444" y="3287278"/>
            <a:ext cx="61500" cy="47000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5465013" y="3375960"/>
            <a:ext cx="111585" cy="24435"/>
          </a:xfrm>
          <a:custGeom>
            <a:avLst/>
            <a:gdLst/>
            <a:ahLst/>
            <a:cxnLst/>
            <a:rect l="l" t="t" r="r" b="b"/>
            <a:pathLst>
              <a:path w="173989" h="38100">
                <a:moveTo>
                  <a:pt x="1915" y="12224"/>
                </a:moveTo>
                <a:lnTo>
                  <a:pt x="33426" y="34904"/>
                </a:lnTo>
                <a:lnTo>
                  <a:pt x="38383" y="35787"/>
                </a:lnTo>
                <a:lnTo>
                  <a:pt x="42161" y="36501"/>
                </a:lnTo>
                <a:lnTo>
                  <a:pt x="44664" y="36899"/>
                </a:lnTo>
                <a:lnTo>
                  <a:pt x="49991" y="37412"/>
                </a:lnTo>
                <a:lnTo>
                  <a:pt x="52034" y="37490"/>
                </a:lnTo>
                <a:lnTo>
                  <a:pt x="61845" y="37679"/>
                </a:lnTo>
                <a:lnTo>
                  <a:pt x="66127" y="37673"/>
                </a:lnTo>
                <a:lnTo>
                  <a:pt x="72746" y="37589"/>
                </a:lnTo>
                <a:lnTo>
                  <a:pt x="82984" y="37589"/>
                </a:lnTo>
                <a:lnTo>
                  <a:pt x="84423" y="37556"/>
                </a:lnTo>
                <a:lnTo>
                  <a:pt x="91550" y="36804"/>
                </a:lnTo>
                <a:lnTo>
                  <a:pt x="93991" y="36332"/>
                </a:lnTo>
                <a:lnTo>
                  <a:pt x="103041" y="34342"/>
                </a:lnTo>
                <a:lnTo>
                  <a:pt x="104587" y="34020"/>
                </a:lnTo>
                <a:lnTo>
                  <a:pt x="108498" y="33337"/>
                </a:lnTo>
                <a:lnTo>
                  <a:pt x="127231" y="30416"/>
                </a:lnTo>
                <a:lnTo>
                  <a:pt x="137185" y="28737"/>
                </a:lnTo>
                <a:lnTo>
                  <a:pt x="148783" y="26912"/>
                </a:lnTo>
                <a:lnTo>
                  <a:pt x="150877" y="26724"/>
                </a:lnTo>
                <a:lnTo>
                  <a:pt x="152648" y="24448"/>
                </a:lnTo>
                <a:lnTo>
                  <a:pt x="15176" y="24447"/>
                </a:lnTo>
                <a:lnTo>
                  <a:pt x="5294" y="14559"/>
                </a:lnTo>
                <a:lnTo>
                  <a:pt x="4250" y="14559"/>
                </a:lnTo>
                <a:lnTo>
                  <a:pt x="1915" y="12224"/>
                </a:lnTo>
                <a:close/>
              </a:path>
              <a:path w="173989" h="38100">
                <a:moveTo>
                  <a:pt x="82984" y="37589"/>
                </a:moveTo>
                <a:lnTo>
                  <a:pt x="72746" y="37589"/>
                </a:lnTo>
                <a:lnTo>
                  <a:pt x="81657" y="37619"/>
                </a:lnTo>
                <a:lnTo>
                  <a:pt x="82984" y="37589"/>
                </a:lnTo>
                <a:close/>
              </a:path>
              <a:path w="173989" h="38100">
                <a:moveTo>
                  <a:pt x="161833" y="26212"/>
                </a:moveTo>
                <a:lnTo>
                  <a:pt x="161005" y="26305"/>
                </a:lnTo>
                <a:lnTo>
                  <a:pt x="155618" y="26412"/>
                </a:lnTo>
                <a:lnTo>
                  <a:pt x="154115" y="26461"/>
                </a:lnTo>
                <a:lnTo>
                  <a:pt x="150877" y="26724"/>
                </a:lnTo>
                <a:lnTo>
                  <a:pt x="150747" y="26890"/>
                </a:lnTo>
                <a:lnTo>
                  <a:pt x="150734" y="27741"/>
                </a:lnTo>
                <a:lnTo>
                  <a:pt x="151207" y="31546"/>
                </a:lnTo>
                <a:lnTo>
                  <a:pt x="157482" y="36433"/>
                </a:lnTo>
                <a:lnTo>
                  <a:pt x="162006" y="35869"/>
                </a:lnTo>
                <a:lnTo>
                  <a:pt x="164951" y="32090"/>
                </a:lnTo>
                <a:lnTo>
                  <a:pt x="169715" y="26890"/>
                </a:lnTo>
                <a:lnTo>
                  <a:pt x="170156" y="26323"/>
                </a:lnTo>
                <a:lnTo>
                  <a:pt x="161944" y="26323"/>
                </a:lnTo>
                <a:close/>
              </a:path>
              <a:path w="173989" h="38100">
                <a:moveTo>
                  <a:pt x="158720" y="17570"/>
                </a:moveTo>
                <a:lnTo>
                  <a:pt x="153925" y="22809"/>
                </a:lnTo>
                <a:lnTo>
                  <a:pt x="150877" y="26724"/>
                </a:lnTo>
                <a:lnTo>
                  <a:pt x="154115" y="26461"/>
                </a:lnTo>
                <a:lnTo>
                  <a:pt x="155618" y="26412"/>
                </a:lnTo>
                <a:lnTo>
                  <a:pt x="161005" y="26305"/>
                </a:lnTo>
                <a:lnTo>
                  <a:pt x="161833" y="26212"/>
                </a:lnTo>
                <a:lnTo>
                  <a:pt x="158783" y="23162"/>
                </a:lnTo>
                <a:lnTo>
                  <a:pt x="158660" y="20665"/>
                </a:lnTo>
                <a:lnTo>
                  <a:pt x="158322" y="19973"/>
                </a:lnTo>
                <a:lnTo>
                  <a:pt x="158720" y="17570"/>
                </a:lnTo>
                <a:close/>
              </a:path>
              <a:path w="173989" h="38100">
                <a:moveTo>
                  <a:pt x="172755" y="16711"/>
                </a:moveTo>
                <a:lnTo>
                  <a:pt x="159381" y="16711"/>
                </a:lnTo>
                <a:lnTo>
                  <a:pt x="158720" y="18063"/>
                </a:lnTo>
                <a:lnTo>
                  <a:pt x="164358" y="25911"/>
                </a:lnTo>
                <a:lnTo>
                  <a:pt x="164511" y="25911"/>
                </a:lnTo>
                <a:lnTo>
                  <a:pt x="161833" y="26212"/>
                </a:lnTo>
                <a:lnTo>
                  <a:pt x="169896" y="26323"/>
                </a:lnTo>
                <a:lnTo>
                  <a:pt x="173120" y="17457"/>
                </a:lnTo>
                <a:lnTo>
                  <a:pt x="172755" y="16711"/>
                </a:lnTo>
                <a:close/>
              </a:path>
              <a:path w="173989" h="38100">
                <a:moveTo>
                  <a:pt x="171069" y="25150"/>
                </a:moveTo>
                <a:lnTo>
                  <a:pt x="169896" y="26323"/>
                </a:lnTo>
                <a:lnTo>
                  <a:pt x="170156" y="26323"/>
                </a:lnTo>
                <a:lnTo>
                  <a:pt x="171069" y="25150"/>
                </a:lnTo>
                <a:close/>
              </a:path>
              <a:path w="173989" h="38100">
                <a:moveTo>
                  <a:pt x="158720" y="20789"/>
                </a:moveTo>
                <a:lnTo>
                  <a:pt x="158783" y="23162"/>
                </a:lnTo>
                <a:lnTo>
                  <a:pt x="161833" y="26212"/>
                </a:lnTo>
                <a:lnTo>
                  <a:pt x="164511" y="25911"/>
                </a:lnTo>
                <a:lnTo>
                  <a:pt x="164001" y="25874"/>
                </a:lnTo>
                <a:lnTo>
                  <a:pt x="161902" y="25260"/>
                </a:lnTo>
                <a:lnTo>
                  <a:pt x="160393" y="24211"/>
                </a:lnTo>
                <a:lnTo>
                  <a:pt x="158720" y="20789"/>
                </a:lnTo>
                <a:close/>
              </a:path>
              <a:path w="173989" h="38100">
                <a:moveTo>
                  <a:pt x="173120" y="21396"/>
                </a:moveTo>
                <a:lnTo>
                  <a:pt x="171803" y="24090"/>
                </a:lnTo>
                <a:lnTo>
                  <a:pt x="171251" y="24916"/>
                </a:lnTo>
                <a:lnTo>
                  <a:pt x="171069" y="25150"/>
                </a:lnTo>
                <a:lnTo>
                  <a:pt x="173057" y="23162"/>
                </a:lnTo>
                <a:lnTo>
                  <a:pt x="173120" y="21396"/>
                </a:lnTo>
                <a:close/>
              </a:path>
              <a:path w="173989" h="38100">
                <a:moveTo>
                  <a:pt x="3745" y="12851"/>
                </a:moveTo>
                <a:lnTo>
                  <a:pt x="5425" y="14696"/>
                </a:lnTo>
                <a:lnTo>
                  <a:pt x="15177" y="24448"/>
                </a:lnTo>
                <a:lnTo>
                  <a:pt x="19737" y="24447"/>
                </a:lnTo>
                <a:lnTo>
                  <a:pt x="25359" y="18822"/>
                </a:lnTo>
                <a:lnTo>
                  <a:pt x="25358" y="15481"/>
                </a:lnTo>
                <a:lnTo>
                  <a:pt x="24283" y="14696"/>
                </a:lnTo>
                <a:lnTo>
                  <a:pt x="7622" y="14696"/>
                </a:lnTo>
                <a:lnTo>
                  <a:pt x="5858" y="14124"/>
                </a:lnTo>
                <a:lnTo>
                  <a:pt x="4745" y="13623"/>
                </a:lnTo>
                <a:lnTo>
                  <a:pt x="3977" y="13074"/>
                </a:lnTo>
                <a:lnTo>
                  <a:pt x="3745" y="12851"/>
                </a:lnTo>
                <a:close/>
              </a:path>
              <a:path w="173989" h="38100">
                <a:moveTo>
                  <a:pt x="25358" y="15481"/>
                </a:moveTo>
                <a:lnTo>
                  <a:pt x="25359" y="18822"/>
                </a:lnTo>
                <a:lnTo>
                  <a:pt x="19737" y="24447"/>
                </a:lnTo>
                <a:lnTo>
                  <a:pt x="15177" y="24448"/>
                </a:lnTo>
                <a:lnTo>
                  <a:pt x="152649" y="24447"/>
                </a:lnTo>
                <a:lnTo>
                  <a:pt x="153560" y="23277"/>
                </a:lnTo>
                <a:lnTo>
                  <a:pt x="61946" y="23277"/>
                </a:lnTo>
                <a:lnTo>
                  <a:pt x="52671" y="23100"/>
                </a:lnTo>
                <a:lnTo>
                  <a:pt x="50878" y="23031"/>
                </a:lnTo>
                <a:lnTo>
                  <a:pt x="46579" y="22617"/>
                </a:lnTo>
                <a:lnTo>
                  <a:pt x="44439" y="22277"/>
                </a:lnTo>
                <a:lnTo>
                  <a:pt x="39935" y="21433"/>
                </a:lnTo>
                <a:lnTo>
                  <a:pt x="36763" y="20876"/>
                </a:lnTo>
                <a:lnTo>
                  <a:pt x="35935" y="20665"/>
                </a:lnTo>
                <a:lnTo>
                  <a:pt x="31360" y="18994"/>
                </a:lnTo>
                <a:lnTo>
                  <a:pt x="27529" y="17067"/>
                </a:lnTo>
                <a:lnTo>
                  <a:pt x="25358" y="15481"/>
                </a:lnTo>
                <a:close/>
              </a:path>
              <a:path w="173989" h="38100">
                <a:moveTo>
                  <a:pt x="73620" y="23188"/>
                </a:moveTo>
                <a:lnTo>
                  <a:pt x="61946" y="23277"/>
                </a:lnTo>
                <a:lnTo>
                  <a:pt x="153560" y="23277"/>
                </a:lnTo>
                <a:lnTo>
                  <a:pt x="81203" y="23218"/>
                </a:lnTo>
                <a:lnTo>
                  <a:pt x="73620" y="23188"/>
                </a:lnTo>
                <a:close/>
              </a:path>
              <a:path w="173989" h="38100">
                <a:moveTo>
                  <a:pt x="167949" y="11510"/>
                </a:moveTo>
                <a:lnTo>
                  <a:pt x="164633" y="11511"/>
                </a:lnTo>
                <a:lnTo>
                  <a:pt x="163677" y="11511"/>
                </a:lnTo>
                <a:lnTo>
                  <a:pt x="160103" y="11920"/>
                </a:lnTo>
                <a:lnTo>
                  <a:pt x="120124" y="16976"/>
                </a:lnTo>
                <a:lnTo>
                  <a:pt x="106133" y="19132"/>
                </a:lnTo>
                <a:lnTo>
                  <a:pt x="101840" y="19881"/>
                </a:lnTo>
                <a:lnTo>
                  <a:pt x="100148" y="20233"/>
                </a:lnTo>
                <a:lnTo>
                  <a:pt x="91427" y="22152"/>
                </a:lnTo>
                <a:lnTo>
                  <a:pt x="89300" y="22562"/>
                </a:lnTo>
                <a:lnTo>
                  <a:pt x="83620" y="23162"/>
                </a:lnTo>
                <a:lnTo>
                  <a:pt x="81203" y="23218"/>
                </a:lnTo>
                <a:lnTo>
                  <a:pt x="153606" y="23218"/>
                </a:lnTo>
                <a:lnTo>
                  <a:pt x="154687" y="21957"/>
                </a:lnTo>
                <a:lnTo>
                  <a:pt x="158705" y="17590"/>
                </a:lnTo>
                <a:lnTo>
                  <a:pt x="158809" y="15058"/>
                </a:lnTo>
                <a:lnTo>
                  <a:pt x="161944" y="11924"/>
                </a:lnTo>
                <a:lnTo>
                  <a:pt x="169365" y="11924"/>
                </a:lnTo>
                <a:lnTo>
                  <a:pt x="167949" y="11510"/>
                </a:lnTo>
                <a:close/>
              </a:path>
              <a:path w="173989" h="38100">
                <a:moveTo>
                  <a:pt x="173120" y="17457"/>
                </a:moveTo>
                <a:lnTo>
                  <a:pt x="173120" y="21396"/>
                </a:lnTo>
                <a:lnTo>
                  <a:pt x="173320" y="20985"/>
                </a:lnTo>
                <a:lnTo>
                  <a:pt x="173719" y="18684"/>
                </a:lnTo>
                <a:lnTo>
                  <a:pt x="173120" y="17457"/>
                </a:lnTo>
                <a:close/>
              </a:path>
              <a:path w="173989" h="38100">
                <a:moveTo>
                  <a:pt x="158720" y="18063"/>
                </a:moveTo>
                <a:lnTo>
                  <a:pt x="158615" y="18279"/>
                </a:lnTo>
                <a:lnTo>
                  <a:pt x="158322" y="19973"/>
                </a:lnTo>
                <a:lnTo>
                  <a:pt x="158720" y="20789"/>
                </a:lnTo>
                <a:lnTo>
                  <a:pt x="158720" y="18063"/>
                </a:lnTo>
                <a:close/>
              </a:path>
              <a:path w="173989" h="38100">
                <a:moveTo>
                  <a:pt x="159381" y="16711"/>
                </a:moveTo>
                <a:lnTo>
                  <a:pt x="158807" y="17457"/>
                </a:lnTo>
                <a:lnTo>
                  <a:pt x="158720" y="18063"/>
                </a:lnTo>
                <a:lnTo>
                  <a:pt x="159381" y="16711"/>
                </a:lnTo>
                <a:close/>
              </a:path>
              <a:path w="173989" h="38100">
                <a:moveTo>
                  <a:pt x="169365" y="11924"/>
                </a:moveTo>
                <a:lnTo>
                  <a:pt x="161944" y="11924"/>
                </a:lnTo>
                <a:lnTo>
                  <a:pt x="158809" y="15058"/>
                </a:lnTo>
                <a:lnTo>
                  <a:pt x="158720" y="17570"/>
                </a:lnTo>
                <a:lnTo>
                  <a:pt x="159381" y="16711"/>
                </a:lnTo>
                <a:lnTo>
                  <a:pt x="172755" y="16711"/>
                </a:lnTo>
                <a:lnTo>
                  <a:pt x="170910" y="12938"/>
                </a:lnTo>
                <a:lnTo>
                  <a:pt x="170116" y="12143"/>
                </a:lnTo>
                <a:lnTo>
                  <a:pt x="169365" y="11924"/>
                </a:lnTo>
                <a:close/>
              </a:path>
              <a:path w="173989" h="38100">
                <a:moveTo>
                  <a:pt x="170910" y="12938"/>
                </a:moveTo>
                <a:lnTo>
                  <a:pt x="173120" y="17457"/>
                </a:lnTo>
                <a:lnTo>
                  <a:pt x="173031" y="15058"/>
                </a:lnTo>
                <a:lnTo>
                  <a:pt x="170910" y="12938"/>
                </a:lnTo>
                <a:close/>
              </a:path>
              <a:path w="173989" h="38100">
                <a:moveTo>
                  <a:pt x="15426" y="4300"/>
                </a:moveTo>
                <a:lnTo>
                  <a:pt x="15426" y="6704"/>
                </a:lnTo>
                <a:lnTo>
                  <a:pt x="21281" y="12503"/>
                </a:lnTo>
                <a:lnTo>
                  <a:pt x="25358" y="15481"/>
                </a:lnTo>
                <a:lnTo>
                  <a:pt x="25358" y="14263"/>
                </a:lnTo>
                <a:lnTo>
                  <a:pt x="15426" y="4300"/>
                </a:lnTo>
                <a:close/>
              </a:path>
              <a:path w="173989" h="38100">
                <a:moveTo>
                  <a:pt x="13375" y="12851"/>
                </a:moveTo>
                <a:lnTo>
                  <a:pt x="3745" y="12851"/>
                </a:lnTo>
                <a:lnTo>
                  <a:pt x="3984" y="13079"/>
                </a:lnTo>
                <a:lnTo>
                  <a:pt x="4745" y="13623"/>
                </a:lnTo>
                <a:lnTo>
                  <a:pt x="5858" y="14124"/>
                </a:lnTo>
                <a:lnTo>
                  <a:pt x="7622" y="14696"/>
                </a:lnTo>
                <a:lnTo>
                  <a:pt x="11008" y="14000"/>
                </a:lnTo>
                <a:lnTo>
                  <a:pt x="13207" y="13079"/>
                </a:lnTo>
                <a:lnTo>
                  <a:pt x="13375" y="12851"/>
                </a:lnTo>
                <a:close/>
              </a:path>
              <a:path w="173989" h="38100">
                <a:moveTo>
                  <a:pt x="14875" y="5885"/>
                </a:moveTo>
                <a:lnTo>
                  <a:pt x="15152" y="6550"/>
                </a:lnTo>
                <a:lnTo>
                  <a:pt x="15229" y="8695"/>
                </a:lnTo>
                <a:lnTo>
                  <a:pt x="14914" y="9875"/>
                </a:lnTo>
                <a:lnTo>
                  <a:pt x="14305" y="11582"/>
                </a:lnTo>
                <a:lnTo>
                  <a:pt x="13207" y="13079"/>
                </a:lnTo>
                <a:lnTo>
                  <a:pt x="11008" y="14000"/>
                </a:lnTo>
                <a:lnTo>
                  <a:pt x="7622" y="14696"/>
                </a:lnTo>
                <a:lnTo>
                  <a:pt x="24283" y="14696"/>
                </a:lnTo>
                <a:lnTo>
                  <a:pt x="24096" y="14559"/>
                </a:lnTo>
                <a:lnTo>
                  <a:pt x="12203" y="14559"/>
                </a:lnTo>
                <a:lnTo>
                  <a:pt x="15309" y="11452"/>
                </a:lnTo>
                <a:lnTo>
                  <a:pt x="15426" y="6704"/>
                </a:lnTo>
                <a:lnTo>
                  <a:pt x="15069" y="6351"/>
                </a:lnTo>
                <a:lnTo>
                  <a:pt x="14875" y="5885"/>
                </a:lnTo>
                <a:close/>
              </a:path>
              <a:path w="173989" h="38100">
                <a:moveTo>
                  <a:pt x="8929" y="0"/>
                </a:moveTo>
                <a:lnTo>
                  <a:pt x="5445" y="718"/>
                </a:lnTo>
                <a:lnTo>
                  <a:pt x="2421" y="1988"/>
                </a:lnTo>
                <a:lnTo>
                  <a:pt x="1027" y="3383"/>
                </a:lnTo>
                <a:lnTo>
                  <a:pt x="1027" y="10086"/>
                </a:lnTo>
                <a:lnTo>
                  <a:pt x="1853" y="12075"/>
                </a:lnTo>
                <a:lnTo>
                  <a:pt x="1973" y="12282"/>
                </a:lnTo>
                <a:lnTo>
                  <a:pt x="4250" y="14559"/>
                </a:lnTo>
                <a:lnTo>
                  <a:pt x="5294" y="14559"/>
                </a:lnTo>
                <a:lnTo>
                  <a:pt x="3745" y="12851"/>
                </a:lnTo>
                <a:lnTo>
                  <a:pt x="13375" y="12851"/>
                </a:lnTo>
                <a:lnTo>
                  <a:pt x="14305" y="11582"/>
                </a:lnTo>
                <a:lnTo>
                  <a:pt x="14914" y="9875"/>
                </a:lnTo>
                <a:lnTo>
                  <a:pt x="15229" y="8695"/>
                </a:lnTo>
                <a:lnTo>
                  <a:pt x="15152" y="6550"/>
                </a:lnTo>
                <a:lnTo>
                  <a:pt x="14875" y="5885"/>
                </a:lnTo>
                <a:lnTo>
                  <a:pt x="15426" y="5885"/>
                </a:lnTo>
                <a:lnTo>
                  <a:pt x="10820" y="607"/>
                </a:lnTo>
                <a:lnTo>
                  <a:pt x="8929" y="0"/>
                </a:lnTo>
                <a:close/>
              </a:path>
              <a:path w="173989" h="38100">
                <a:moveTo>
                  <a:pt x="15426" y="6704"/>
                </a:moveTo>
                <a:lnTo>
                  <a:pt x="15309" y="11452"/>
                </a:lnTo>
                <a:lnTo>
                  <a:pt x="12203" y="14559"/>
                </a:lnTo>
                <a:lnTo>
                  <a:pt x="24096" y="14559"/>
                </a:lnTo>
                <a:lnTo>
                  <a:pt x="21281" y="12503"/>
                </a:lnTo>
                <a:lnTo>
                  <a:pt x="15426" y="6704"/>
                </a:lnTo>
                <a:close/>
              </a:path>
              <a:path w="173989" h="38100">
                <a:moveTo>
                  <a:pt x="170116" y="12143"/>
                </a:moveTo>
                <a:lnTo>
                  <a:pt x="170910" y="12938"/>
                </a:lnTo>
                <a:lnTo>
                  <a:pt x="170590" y="12282"/>
                </a:lnTo>
                <a:lnTo>
                  <a:pt x="170116" y="12143"/>
                </a:lnTo>
                <a:close/>
              </a:path>
              <a:path w="173989" h="38100">
                <a:moveTo>
                  <a:pt x="1027" y="10086"/>
                </a:moveTo>
                <a:lnTo>
                  <a:pt x="1144" y="11452"/>
                </a:lnTo>
                <a:lnTo>
                  <a:pt x="1915" y="12224"/>
                </a:lnTo>
                <a:lnTo>
                  <a:pt x="1027" y="10086"/>
                </a:lnTo>
                <a:close/>
              </a:path>
              <a:path w="173989" h="38100">
                <a:moveTo>
                  <a:pt x="169896" y="11924"/>
                </a:moveTo>
                <a:lnTo>
                  <a:pt x="169365" y="11924"/>
                </a:lnTo>
                <a:lnTo>
                  <a:pt x="170116" y="12143"/>
                </a:lnTo>
                <a:lnTo>
                  <a:pt x="169896" y="11924"/>
                </a:lnTo>
                <a:close/>
              </a:path>
              <a:path w="173989" h="38100">
                <a:moveTo>
                  <a:pt x="2428" y="1982"/>
                </a:moveTo>
                <a:lnTo>
                  <a:pt x="116" y="2950"/>
                </a:lnTo>
                <a:lnTo>
                  <a:pt x="0" y="7614"/>
                </a:lnTo>
                <a:lnTo>
                  <a:pt x="1027" y="10086"/>
                </a:lnTo>
                <a:lnTo>
                  <a:pt x="1027" y="3383"/>
                </a:lnTo>
                <a:lnTo>
                  <a:pt x="2428" y="1982"/>
                </a:lnTo>
                <a:close/>
              </a:path>
              <a:path w="173989" h="38100">
                <a:moveTo>
                  <a:pt x="15426" y="5885"/>
                </a:moveTo>
                <a:lnTo>
                  <a:pt x="14875" y="5885"/>
                </a:lnTo>
                <a:lnTo>
                  <a:pt x="15069" y="6351"/>
                </a:lnTo>
                <a:lnTo>
                  <a:pt x="15426" y="6704"/>
                </a:lnTo>
                <a:lnTo>
                  <a:pt x="15426" y="5885"/>
                </a:lnTo>
                <a:close/>
              </a:path>
              <a:path w="173989" h="38100">
                <a:moveTo>
                  <a:pt x="12203" y="160"/>
                </a:moveTo>
                <a:lnTo>
                  <a:pt x="9427" y="160"/>
                </a:lnTo>
                <a:lnTo>
                  <a:pt x="10820" y="607"/>
                </a:lnTo>
                <a:lnTo>
                  <a:pt x="12073" y="1170"/>
                </a:lnTo>
                <a:lnTo>
                  <a:pt x="13223" y="1988"/>
                </a:lnTo>
                <a:lnTo>
                  <a:pt x="13625" y="2357"/>
                </a:lnTo>
                <a:lnTo>
                  <a:pt x="14417" y="3168"/>
                </a:lnTo>
                <a:lnTo>
                  <a:pt x="15426" y="4300"/>
                </a:lnTo>
                <a:lnTo>
                  <a:pt x="15426" y="3383"/>
                </a:lnTo>
                <a:lnTo>
                  <a:pt x="12203" y="160"/>
                </a:lnTo>
                <a:close/>
              </a:path>
              <a:path w="173989" h="38100">
                <a:moveTo>
                  <a:pt x="8153" y="160"/>
                </a:moveTo>
                <a:lnTo>
                  <a:pt x="4250" y="160"/>
                </a:lnTo>
                <a:lnTo>
                  <a:pt x="2428" y="1982"/>
                </a:lnTo>
                <a:lnTo>
                  <a:pt x="5445" y="718"/>
                </a:lnTo>
                <a:lnTo>
                  <a:pt x="8153" y="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1" name="object 5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459289" y="3634147"/>
            <a:ext cx="87343" cy="48391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4603098" y="3633151"/>
            <a:ext cx="47240" cy="39502"/>
          </a:xfrm>
          <a:custGeom>
            <a:avLst/>
            <a:gdLst/>
            <a:ahLst/>
            <a:cxnLst/>
            <a:rect l="l" t="t" r="r" b="b"/>
            <a:pathLst>
              <a:path w="73659" h="61595">
                <a:moveTo>
                  <a:pt x="61163" y="27711"/>
                </a:moveTo>
                <a:lnTo>
                  <a:pt x="60261" y="22821"/>
                </a:lnTo>
                <a:lnTo>
                  <a:pt x="59677" y="16256"/>
                </a:lnTo>
                <a:lnTo>
                  <a:pt x="59613" y="15455"/>
                </a:lnTo>
                <a:lnTo>
                  <a:pt x="59512" y="14401"/>
                </a:lnTo>
                <a:lnTo>
                  <a:pt x="47307" y="1790"/>
                </a:lnTo>
                <a:lnTo>
                  <a:pt x="44615" y="1054"/>
                </a:lnTo>
                <a:lnTo>
                  <a:pt x="41579" y="698"/>
                </a:lnTo>
                <a:lnTo>
                  <a:pt x="28651" y="0"/>
                </a:lnTo>
                <a:lnTo>
                  <a:pt x="23215" y="0"/>
                </a:lnTo>
                <a:lnTo>
                  <a:pt x="12319" y="558"/>
                </a:lnTo>
                <a:lnTo>
                  <a:pt x="12319" y="15011"/>
                </a:lnTo>
                <a:lnTo>
                  <a:pt x="11087" y="15163"/>
                </a:lnTo>
                <a:lnTo>
                  <a:pt x="12319" y="15011"/>
                </a:lnTo>
                <a:lnTo>
                  <a:pt x="12319" y="558"/>
                </a:lnTo>
                <a:lnTo>
                  <a:pt x="0" y="11899"/>
                </a:lnTo>
                <a:lnTo>
                  <a:pt x="495" y="13157"/>
                </a:lnTo>
                <a:lnTo>
                  <a:pt x="11772" y="25247"/>
                </a:lnTo>
                <a:lnTo>
                  <a:pt x="15379" y="28511"/>
                </a:lnTo>
                <a:lnTo>
                  <a:pt x="19939" y="28270"/>
                </a:lnTo>
                <a:lnTo>
                  <a:pt x="25260" y="22377"/>
                </a:lnTo>
                <a:lnTo>
                  <a:pt x="25031" y="17818"/>
                </a:lnTo>
                <a:lnTo>
                  <a:pt x="22199" y="15265"/>
                </a:lnTo>
                <a:lnTo>
                  <a:pt x="21361" y="14528"/>
                </a:lnTo>
                <a:lnTo>
                  <a:pt x="23495" y="14401"/>
                </a:lnTo>
                <a:lnTo>
                  <a:pt x="28409" y="14401"/>
                </a:lnTo>
                <a:lnTo>
                  <a:pt x="39763" y="15024"/>
                </a:lnTo>
                <a:lnTo>
                  <a:pt x="42075" y="15290"/>
                </a:lnTo>
                <a:lnTo>
                  <a:pt x="45110" y="16090"/>
                </a:lnTo>
                <a:lnTo>
                  <a:pt x="45288" y="17081"/>
                </a:lnTo>
                <a:lnTo>
                  <a:pt x="45847" y="23533"/>
                </a:lnTo>
                <a:lnTo>
                  <a:pt x="45986" y="24803"/>
                </a:lnTo>
                <a:lnTo>
                  <a:pt x="47002" y="30302"/>
                </a:lnTo>
                <a:lnTo>
                  <a:pt x="50749" y="32893"/>
                </a:lnTo>
                <a:lnTo>
                  <a:pt x="58572" y="31457"/>
                </a:lnTo>
                <a:lnTo>
                  <a:pt x="61163" y="27711"/>
                </a:lnTo>
                <a:close/>
              </a:path>
              <a:path w="73659" h="61595">
                <a:moveTo>
                  <a:pt x="73304" y="41973"/>
                </a:moveTo>
                <a:lnTo>
                  <a:pt x="70218" y="38620"/>
                </a:lnTo>
                <a:lnTo>
                  <a:pt x="64414" y="38354"/>
                </a:lnTo>
                <a:lnTo>
                  <a:pt x="58496" y="38011"/>
                </a:lnTo>
                <a:lnTo>
                  <a:pt x="56730" y="37934"/>
                </a:lnTo>
                <a:lnTo>
                  <a:pt x="52616" y="37973"/>
                </a:lnTo>
                <a:lnTo>
                  <a:pt x="50825" y="38061"/>
                </a:lnTo>
                <a:lnTo>
                  <a:pt x="12611" y="46405"/>
                </a:lnTo>
                <a:lnTo>
                  <a:pt x="8953" y="52298"/>
                </a:lnTo>
                <a:lnTo>
                  <a:pt x="9118" y="56413"/>
                </a:lnTo>
                <a:lnTo>
                  <a:pt x="13512" y="60807"/>
                </a:lnTo>
                <a:lnTo>
                  <a:pt x="15354" y="61302"/>
                </a:lnTo>
                <a:lnTo>
                  <a:pt x="17119" y="61277"/>
                </a:lnTo>
                <a:lnTo>
                  <a:pt x="18211" y="61214"/>
                </a:lnTo>
                <a:lnTo>
                  <a:pt x="21691" y="61214"/>
                </a:lnTo>
                <a:lnTo>
                  <a:pt x="24447" y="58470"/>
                </a:lnTo>
                <a:lnTo>
                  <a:pt x="24917" y="58000"/>
                </a:lnTo>
                <a:lnTo>
                  <a:pt x="24917" y="57010"/>
                </a:lnTo>
                <a:lnTo>
                  <a:pt x="28905" y="55575"/>
                </a:lnTo>
                <a:lnTo>
                  <a:pt x="53098" y="52362"/>
                </a:lnTo>
                <a:lnTo>
                  <a:pt x="56819" y="52362"/>
                </a:lnTo>
                <a:lnTo>
                  <a:pt x="57988" y="52412"/>
                </a:lnTo>
                <a:lnTo>
                  <a:pt x="64528" y="52781"/>
                </a:lnTo>
                <a:lnTo>
                  <a:pt x="69596" y="52997"/>
                </a:lnTo>
                <a:lnTo>
                  <a:pt x="70319" y="52336"/>
                </a:lnTo>
                <a:lnTo>
                  <a:pt x="72961" y="49923"/>
                </a:lnTo>
                <a:lnTo>
                  <a:pt x="73088" y="46812"/>
                </a:lnTo>
                <a:lnTo>
                  <a:pt x="73304" y="41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53" name="object 53"/>
          <p:cNvGrpSpPr/>
          <p:nvPr/>
        </p:nvGrpSpPr>
        <p:grpSpPr>
          <a:xfrm>
            <a:off x="4763099" y="3579918"/>
            <a:ext cx="1095895" cy="280592"/>
            <a:chOff x="1699911" y="5582020"/>
            <a:chExt cx="1708785" cy="437515"/>
          </a:xfrm>
        </p:grpSpPr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50313" y="5944452"/>
              <a:ext cx="115955" cy="7506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99911" y="5582020"/>
              <a:ext cx="1708567" cy="435502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635158" y="3628393"/>
            <a:ext cx="150454" cy="5111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841533" y="3631860"/>
            <a:ext cx="131615" cy="4708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049026" y="3591542"/>
            <a:ext cx="123699" cy="13439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224750" y="3583224"/>
            <a:ext cx="269507" cy="9795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551503" y="3613215"/>
            <a:ext cx="356590" cy="12295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524539" y="4147115"/>
            <a:ext cx="177035" cy="50659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4781020" y="4114384"/>
            <a:ext cx="941550" cy="267967"/>
            <a:chOff x="1727855" y="6415391"/>
            <a:chExt cx="1468120" cy="417830"/>
          </a:xfrm>
        </p:grpSpPr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727855" y="6415391"/>
              <a:ext cx="1467845" cy="41759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00218" y="6684268"/>
              <a:ext cx="438595" cy="132388"/>
            </a:xfrm>
            <a:prstGeom prst="rect">
              <a:avLst/>
            </a:prstGeom>
          </p:spPr>
        </p:pic>
      </p:grpSp>
      <p:sp>
        <p:nvSpPr>
          <p:cNvPr id="65" name="object 65"/>
          <p:cNvSpPr/>
          <p:nvPr/>
        </p:nvSpPr>
        <p:spPr>
          <a:xfrm>
            <a:off x="5938698" y="4154986"/>
            <a:ext cx="54978" cy="31765"/>
          </a:xfrm>
          <a:custGeom>
            <a:avLst/>
            <a:gdLst/>
            <a:ahLst/>
            <a:cxnLst/>
            <a:rect l="l" t="t" r="r" b="b"/>
            <a:pathLst>
              <a:path w="85725" h="49529">
                <a:moveTo>
                  <a:pt x="81356" y="7302"/>
                </a:moveTo>
                <a:lnTo>
                  <a:pt x="78981" y="3429"/>
                </a:lnTo>
                <a:lnTo>
                  <a:pt x="74422" y="2336"/>
                </a:lnTo>
                <a:lnTo>
                  <a:pt x="69202" y="876"/>
                </a:lnTo>
                <a:lnTo>
                  <a:pt x="67665" y="508"/>
                </a:lnTo>
                <a:lnTo>
                  <a:pt x="65087" y="203"/>
                </a:lnTo>
                <a:lnTo>
                  <a:pt x="63334" y="0"/>
                </a:lnTo>
                <a:lnTo>
                  <a:pt x="61760" y="0"/>
                </a:lnTo>
                <a:lnTo>
                  <a:pt x="56349" y="203"/>
                </a:lnTo>
                <a:lnTo>
                  <a:pt x="56197" y="203"/>
                </a:lnTo>
                <a:lnTo>
                  <a:pt x="24447" y="1651"/>
                </a:lnTo>
                <a:lnTo>
                  <a:pt x="19316" y="2159"/>
                </a:lnTo>
                <a:lnTo>
                  <a:pt x="17932" y="2349"/>
                </a:lnTo>
                <a:lnTo>
                  <a:pt x="13589" y="3352"/>
                </a:lnTo>
                <a:lnTo>
                  <a:pt x="11404" y="4406"/>
                </a:lnTo>
                <a:lnTo>
                  <a:pt x="7112" y="11645"/>
                </a:lnTo>
                <a:lnTo>
                  <a:pt x="9474" y="18173"/>
                </a:lnTo>
                <a:lnTo>
                  <a:pt x="14427" y="21844"/>
                </a:lnTo>
                <a:lnTo>
                  <a:pt x="16052" y="22301"/>
                </a:lnTo>
                <a:lnTo>
                  <a:pt x="18402" y="22301"/>
                </a:lnTo>
                <a:lnTo>
                  <a:pt x="19088" y="22186"/>
                </a:lnTo>
                <a:lnTo>
                  <a:pt x="22504" y="22186"/>
                </a:lnTo>
                <a:lnTo>
                  <a:pt x="25730" y="18961"/>
                </a:lnTo>
                <a:lnTo>
                  <a:pt x="25730" y="16713"/>
                </a:lnTo>
                <a:lnTo>
                  <a:pt x="25730" y="16002"/>
                </a:lnTo>
                <a:lnTo>
                  <a:pt x="26276" y="15938"/>
                </a:lnTo>
                <a:lnTo>
                  <a:pt x="29464" y="15455"/>
                </a:lnTo>
                <a:lnTo>
                  <a:pt x="31419" y="15265"/>
                </a:lnTo>
                <a:lnTo>
                  <a:pt x="38201" y="14795"/>
                </a:lnTo>
                <a:lnTo>
                  <a:pt x="41351" y="14681"/>
                </a:lnTo>
                <a:lnTo>
                  <a:pt x="48920" y="14579"/>
                </a:lnTo>
                <a:lnTo>
                  <a:pt x="54495" y="14605"/>
                </a:lnTo>
                <a:lnTo>
                  <a:pt x="56438" y="14605"/>
                </a:lnTo>
                <a:lnTo>
                  <a:pt x="57340" y="14579"/>
                </a:lnTo>
                <a:lnTo>
                  <a:pt x="61556" y="14414"/>
                </a:lnTo>
                <a:lnTo>
                  <a:pt x="62649" y="14414"/>
                </a:lnTo>
                <a:lnTo>
                  <a:pt x="64985" y="14693"/>
                </a:lnTo>
                <a:lnTo>
                  <a:pt x="66040" y="14947"/>
                </a:lnTo>
                <a:lnTo>
                  <a:pt x="70827" y="16281"/>
                </a:lnTo>
                <a:lnTo>
                  <a:pt x="75628" y="17424"/>
                </a:lnTo>
                <a:lnTo>
                  <a:pt x="79514" y="15049"/>
                </a:lnTo>
                <a:lnTo>
                  <a:pt x="79667" y="14414"/>
                </a:lnTo>
                <a:lnTo>
                  <a:pt x="81241" y="7785"/>
                </a:lnTo>
                <a:lnTo>
                  <a:pt x="81356" y="7302"/>
                </a:lnTo>
                <a:close/>
              </a:path>
              <a:path w="85725" h="49529">
                <a:moveTo>
                  <a:pt x="85344" y="31496"/>
                </a:moveTo>
                <a:lnTo>
                  <a:pt x="82778" y="23964"/>
                </a:lnTo>
                <a:lnTo>
                  <a:pt x="78676" y="21958"/>
                </a:lnTo>
                <a:lnTo>
                  <a:pt x="73888" y="23583"/>
                </a:lnTo>
                <a:lnTo>
                  <a:pt x="68541" y="25654"/>
                </a:lnTo>
                <a:lnTo>
                  <a:pt x="67360" y="26060"/>
                </a:lnTo>
                <a:lnTo>
                  <a:pt x="65481" y="26428"/>
                </a:lnTo>
                <a:lnTo>
                  <a:pt x="64719" y="26492"/>
                </a:lnTo>
                <a:lnTo>
                  <a:pt x="59715" y="26581"/>
                </a:lnTo>
                <a:lnTo>
                  <a:pt x="56502" y="26809"/>
                </a:lnTo>
                <a:lnTo>
                  <a:pt x="49288" y="27419"/>
                </a:lnTo>
                <a:lnTo>
                  <a:pt x="47536" y="27520"/>
                </a:lnTo>
                <a:lnTo>
                  <a:pt x="41224" y="27660"/>
                </a:lnTo>
                <a:lnTo>
                  <a:pt x="39776" y="27711"/>
                </a:lnTo>
                <a:lnTo>
                  <a:pt x="6007" y="34023"/>
                </a:lnTo>
                <a:lnTo>
                  <a:pt x="2184" y="35140"/>
                </a:lnTo>
                <a:lnTo>
                  <a:pt x="0" y="39141"/>
                </a:lnTo>
                <a:lnTo>
                  <a:pt x="2235" y="46774"/>
                </a:lnTo>
                <a:lnTo>
                  <a:pt x="6235" y="48958"/>
                </a:lnTo>
                <a:lnTo>
                  <a:pt x="10045" y="47840"/>
                </a:lnTo>
                <a:lnTo>
                  <a:pt x="14579" y="46431"/>
                </a:lnTo>
                <a:lnTo>
                  <a:pt x="15506" y="46151"/>
                </a:lnTo>
                <a:lnTo>
                  <a:pt x="48145" y="41910"/>
                </a:lnTo>
                <a:lnTo>
                  <a:pt x="52730" y="41605"/>
                </a:lnTo>
                <a:lnTo>
                  <a:pt x="58458" y="41097"/>
                </a:lnTo>
                <a:lnTo>
                  <a:pt x="60325" y="40970"/>
                </a:lnTo>
                <a:lnTo>
                  <a:pt x="64033" y="40919"/>
                </a:lnTo>
                <a:lnTo>
                  <a:pt x="65836" y="40868"/>
                </a:lnTo>
                <a:lnTo>
                  <a:pt x="67348" y="40728"/>
                </a:lnTo>
                <a:lnTo>
                  <a:pt x="71259" y="39966"/>
                </a:lnTo>
                <a:lnTo>
                  <a:pt x="72936" y="39395"/>
                </a:lnTo>
                <a:lnTo>
                  <a:pt x="78790" y="37122"/>
                </a:lnTo>
                <a:lnTo>
                  <a:pt x="83324" y="35585"/>
                </a:lnTo>
                <a:lnTo>
                  <a:pt x="85344" y="31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6" name="object 6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105309" y="4117497"/>
            <a:ext cx="173612" cy="8665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542742" y="4618446"/>
            <a:ext cx="510336" cy="17166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163616" y="4632553"/>
            <a:ext cx="190498" cy="152205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5455992" y="4635157"/>
            <a:ext cx="694759" cy="176337"/>
            <a:chOff x="2780311" y="7227411"/>
            <a:chExt cx="1083310" cy="274955"/>
          </a:xfrm>
        </p:grpSpPr>
        <p:pic>
          <p:nvPicPr>
            <p:cNvPr id="70" name="object 7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780311" y="7227411"/>
              <a:ext cx="1029872" cy="27449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77074" y="7230528"/>
              <a:ext cx="86527" cy="123036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603203" y="4987267"/>
            <a:ext cx="45630" cy="75311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4690485" y="5011349"/>
            <a:ext cx="48869" cy="38688"/>
          </a:xfrm>
          <a:custGeom>
            <a:avLst/>
            <a:gdLst/>
            <a:ahLst/>
            <a:cxnLst/>
            <a:rect l="l" t="t" r="r" b="b"/>
            <a:pathLst>
              <a:path w="76200" h="60325">
                <a:moveTo>
                  <a:pt x="63423" y="23495"/>
                </a:moveTo>
                <a:lnTo>
                  <a:pt x="62090" y="18783"/>
                </a:lnTo>
                <a:lnTo>
                  <a:pt x="61150" y="13169"/>
                </a:lnTo>
                <a:lnTo>
                  <a:pt x="60782" y="11125"/>
                </a:lnTo>
                <a:lnTo>
                  <a:pt x="60667" y="10744"/>
                </a:lnTo>
                <a:lnTo>
                  <a:pt x="60515" y="10223"/>
                </a:lnTo>
                <a:lnTo>
                  <a:pt x="59461" y="6489"/>
                </a:lnTo>
                <a:lnTo>
                  <a:pt x="58267" y="4178"/>
                </a:lnTo>
                <a:lnTo>
                  <a:pt x="54025" y="965"/>
                </a:lnTo>
                <a:lnTo>
                  <a:pt x="52755" y="0"/>
                </a:lnTo>
                <a:lnTo>
                  <a:pt x="50584" y="0"/>
                </a:lnTo>
                <a:lnTo>
                  <a:pt x="44970" y="965"/>
                </a:lnTo>
                <a:lnTo>
                  <a:pt x="40170" y="952"/>
                </a:lnTo>
                <a:lnTo>
                  <a:pt x="30822" y="1003"/>
                </a:lnTo>
                <a:lnTo>
                  <a:pt x="26657" y="1066"/>
                </a:lnTo>
                <a:lnTo>
                  <a:pt x="24345" y="1193"/>
                </a:lnTo>
                <a:lnTo>
                  <a:pt x="19392" y="1752"/>
                </a:lnTo>
                <a:lnTo>
                  <a:pt x="19392" y="12560"/>
                </a:lnTo>
                <a:lnTo>
                  <a:pt x="19304" y="13106"/>
                </a:lnTo>
                <a:lnTo>
                  <a:pt x="19240" y="13500"/>
                </a:lnTo>
                <a:lnTo>
                  <a:pt x="19304" y="13106"/>
                </a:lnTo>
                <a:lnTo>
                  <a:pt x="19367" y="11798"/>
                </a:lnTo>
                <a:lnTo>
                  <a:pt x="19392" y="12560"/>
                </a:lnTo>
                <a:lnTo>
                  <a:pt x="19392" y="1752"/>
                </a:lnTo>
                <a:lnTo>
                  <a:pt x="17259" y="1993"/>
                </a:lnTo>
                <a:lnTo>
                  <a:pt x="17259" y="16675"/>
                </a:lnTo>
                <a:lnTo>
                  <a:pt x="16573" y="16827"/>
                </a:lnTo>
                <a:lnTo>
                  <a:pt x="17259" y="16675"/>
                </a:lnTo>
                <a:lnTo>
                  <a:pt x="17259" y="1993"/>
                </a:lnTo>
                <a:lnTo>
                  <a:pt x="5168" y="10325"/>
                </a:lnTo>
                <a:lnTo>
                  <a:pt x="4889" y="11798"/>
                </a:lnTo>
                <a:lnTo>
                  <a:pt x="4800" y="13500"/>
                </a:lnTo>
                <a:lnTo>
                  <a:pt x="6083" y="17538"/>
                </a:lnTo>
                <a:lnTo>
                  <a:pt x="6807" y="18592"/>
                </a:lnTo>
                <a:lnTo>
                  <a:pt x="10985" y="23952"/>
                </a:lnTo>
                <a:lnTo>
                  <a:pt x="13614" y="27724"/>
                </a:lnTo>
                <a:lnTo>
                  <a:pt x="18110" y="28511"/>
                </a:lnTo>
                <a:lnTo>
                  <a:pt x="24625" y="23952"/>
                </a:lnTo>
                <a:lnTo>
                  <a:pt x="25412" y="19469"/>
                </a:lnTo>
                <a:lnTo>
                  <a:pt x="23647" y="16941"/>
                </a:lnTo>
                <a:lnTo>
                  <a:pt x="22885" y="15849"/>
                </a:lnTo>
                <a:lnTo>
                  <a:pt x="22453" y="15265"/>
                </a:lnTo>
                <a:lnTo>
                  <a:pt x="22682" y="15557"/>
                </a:lnTo>
                <a:lnTo>
                  <a:pt x="22885" y="15849"/>
                </a:lnTo>
                <a:lnTo>
                  <a:pt x="25425" y="15557"/>
                </a:lnTo>
                <a:lnTo>
                  <a:pt x="27317" y="15455"/>
                </a:lnTo>
                <a:lnTo>
                  <a:pt x="31991" y="15392"/>
                </a:lnTo>
                <a:lnTo>
                  <a:pt x="37528" y="15367"/>
                </a:lnTo>
                <a:lnTo>
                  <a:pt x="39077" y="15354"/>
                </a:lnTo>
                <a:lnTo>
                  <a:pt x="44919" y="15367"/>
                </a:lnTo>
                <a:lnTo>
                  <a:pt x="46012" y="15367"/>
                </a:lnTo>
                <a:lnTo>
                  <a:pt x="46202" y="15354"/>
                </a:lnTo>
                <a:lnTo>
                  <a:pt x="46901" y="15265"/>
                </a:lnTo>
                <a:lnTo>
                  <a:pt x="53555" y="29641"/>
                </a:lnTo>
                <a:lnTo>
                  <a:pt x="61201" y="27470"/>
                </a:lnTo>
                <a:lnTo>
                  <a:pt x="63423" y="23495"/>
                </a:lnTo>
                <a:close/>
              </a:path>
              <a:path w="76200" h="60325">
                <a:moveTo>
                  <a:pt x="75679" y="41363"/>
                </a:moveTo>
                <a:lnTo>
                  <a:pt x="73418" y="33743"/>
                </a:lnTo>
                <a:lnTo>
                  <a:pt x="69418" y="31559"/>
                </a:lnTo>
                <a:lnTo>
                  <a:pt x="63195" y="33401"/>
                </a:lnTo>
                <a:lnTo>
                  <a:pt x="47459" y="38265"/>
                </a:lnTo>
                <a:lnTo>
                  <a:pt x="43713" y="39370"/>
                </a:lnTo>
                <a:lnTo>
                  <a:pt x="38531" y="40601"/>
                </a:lnTo>
                <a:lnTo>
                  <a:pt x="37439" y="40805"/>
                </a:lnTo>
                <a:lnTo>
                  <a:pt x="32321" y="41630"/>
                </a:lnTo>
                <a:lnTo>
                  <a:pt x="24384" y="43243"/>
                </a:lnTo>
                <a:lnTo>
                  <a:pt x="20866" y="43878"/>
                </a:lnTo>
                <a:lnTo>
                  <a:pt x="18834" y="44196"/>
                </a:lnTo>
                <a:lnTo>
                  <a:pt x="15786" y="44653"/>
                </a:lnTo>
                <a:lnTo>
                  <a:pt x="15786" y="45847"/>
                </a:lnTo>
                <a:lnTo>
                  <a:pt x="11684" y="45859"/>
                </a:lnTo>
                <a:lnTo>
                  <a:pt x="11684" y="46863"/>
                </a:lnTo>
                <a:lnTo>
                  <a:pt x="9867" y="46367"/>
                </a:lnTo>
                <a:lnTo>
                  <a:pt x="11684" y="46863"/>
                </a:lnTo>
                <a:lnTo>
                  <a:pt x="11684" y="45859"/>
                </a:lnTo>
                <a:lnTo>
                  <a:pt x="11188" y="45859"/>
                </a:lnTo>
                <a:lnTo>
                  <a:pt x="15786" y="45847"/>
                </a:lnTo>
                <a:lnTo>
                  <a:pt x="15786" y="44653"/>
                </a:lnTo>
                <a:lnTo>
                  <a:pt x="15087" y="44754"/>
                </a:lnTo>
                <a:lnTo>
                  <a:pt x="8864" y="45504"/>
                </a:lnTo>
                <a:lnTo>
                  <a:pt x="6261" y="45872"/>
                </a:lnTo>
                <a:lnTo>
                  <a:pt x="6400" y="45847"/>
                </a:lnTo>
                <a:lnTo>
                  <a:pt x="5588" y="45847"/>
                </a:lnTo>
                <a:lnTo>
                  <a:pt x="5588" y="60096"/>
                </a:lnTo>
                <a:lnTo>
                  <a:pt x="4584" y="59778"/>
                </a:lnTo>
                <a:lnTo>
                  <a:pt x="5588" y="60096"/>
                </a:lnTo>
                <a:lnTo>
                  <a:pt x="5588" y="45847"/>
                </a:lnTo>
                <a:lnTo>
                  <a:pt x="3225" y="45847"/>
                </a:lnTo>
                <a:lnTo>
                  <a:pt x="0" y="49072"/>
                </a:lnTo>
                <a:lnTo>
                  <a:pt x="0" y="57023"/>
                </a:lnTo>
                <a:lnTo>
                  <a:pt x="3225" y="60248"/>
                </a:lnTo>
                <a:lnTo>
                  <a:pt x="6616" y="60248"/>
                </a:lnTo>
                <a:lnTo>
                  <a:pt x="7581" y="60299"/>
                </a:lnTo>
                <a:lnTo>
                  <a:pt x="11455" y="60248"/>
                </a:lnTo>
                <a:lnTo>
                  <a:pt x="15786" y="60248"/>
                </a:lnTo>
                <a:lnTo>
                  <a:pt x="17018" y="59016"/>
                </a:lnTo>
                <a:lnTo>
                  <a:pt x="21069" y="58420"/>
                </a:lnTo>
                <a:lnTo>
                  <a:pt x="23253" y="58077"/>
                </a:lnTo>
                <a:lnTo>
                  <a:pt x="27787" y="57238"/>
                </a:lnTo>
                <a:lnTo>
                  <a:pt x="34861" y="55803"/>
                </a:lnTo>
                <a:lnTo>
                  <a:pt x="40030" y="54978"/>
                </a:lnTo>
                <a:lnTo>
                  <a:pt x="41414" y="54724"/>
                </a:lnTo>
                <a:lnTo>
                  <a:pt x="47498" y="53263"/>
                </a:lnTo>
                <a:lnTo>
                  <a:pt x="51346" y="52133"/>
                </a:lnTo>
                <a:lnTo>
                  <a:pt x="67360" y="47193"/>
                </a:lnTo>
                <a:lnTo>
                  <a:pt x="71882" y="45847"/>
                </a:lnTo>
                <a:lnTo>
                  <a:pt x="73075" y="45504"/>
                </a:lnTo>
                <a:lnTo>
                  <a:pt x="73494" y="45377"/>
                </a:lnTo>
                <a:lnTo>
                  <a:pt x="75679" y="41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74" name="object 74"/>
          <p:cNvGrpSpPr/>
          <p:nvPr/>
        </p:nvGrpSpPr>
        <p:grpSpPr>
          <a:xfrm>
            <a:off x="4853645" y="4953067"/>
            <a:ext cx="1593141" cy="300954"/>
            <a:chOff x="1841096" y="7723116"/>
            <a:chExt cx="2484120" cy="469265"/>
          </a:xfrm>
        </p:grpSpPr>
        <p:sp>
          <p:nvSpPr>
            <p:cNvPr id="75" name="object 75"/>
            <p:cNvSpPr/>
            <p:nvPr/>
          </p:nvSpPr>
          <p:spPr>
            <a:xfrm>
              <a:off x="3056877" y="7812037"/>
              <a:ext cx="84455" cy="24765"/>
            </a:xfrm>
            <a:custGeom>
              <a:avLst/>
              <a:gdLst/>
              <a:ahLst/>
              <a:cxnLst/>
              <a:rect l="l" t="t" r="r" b="b"/>
              <a:pathLst>
                <a:path w="84455" h="24765">
                  <a:moveTo>
                    <a:pt x="47038" y="0"/>
                  </a:moveTo>
                  <a:lnTo>
                    <a:pt x="8980" y="3243"/>
                  </a:lnTo>
                  <a:lnTo>
                    <a:pt x="0" y="12015"/>
                  </a:lnTo>
                  <a:lnTo>
                    <a:pt x="190" y="13177"/>
                  </a:lnTo>
                  <a:lnTo>
                    <a:pt x="547" y="14775"/>
                  </a:lnTo>
                  <a:lnTo>
                    <a:pt x="670" y="15206"/>
                  </a:lnTo>
                  <a:lnTo>
                    <a:pt x="2539" y="18995"/>
                  </a:lnTo>
                  <a:lnTo>
                    <a:pt x="4193" y="22611"/>
                  </a:lnTo>
                  <a:lnTo>
                    <a:pt x="8464" y="24203"/>
                  </a:lnTo>
                  <a:lnTo>
                    <a:pt x="15698" y="20897"/>
                  </a:lnTo>
                  <a:lnTo>
                    <a:pt x="16959" y="17515"/>
                  </a:lnTo>
                  <a:lnTo>
                    <a:pt x="11253" y="17515"/>
                  </a:lnTo>
                  <a:lnTo>
                    <a:pt x="11823" y="17369"/>
                  </a:lnTo>
                  <a:lnTo>
                    <a:pt x="13003" y="15878"/>
                  </a:lnTo>
                  <a:lnTo>
                    <a:pt x="13774" y="14775"/>
                  </a:lnTo>
                  <a:lnTo>
                    <a:pt x="14285" y="13177"/>
                  </a:lnTo>
                  <a:lnTo>
                    <a:pt x="14544" y="12015"/>
                  </a:lnTo>
                  <a:lnTo>
                    <a:pt x="14431" y="10792"/>
                  </a:lnTo>
                  <a:lnTo>
                    <a:pt x="14298" y="10247"/>
                  </a:lnTo>
                  <a:lnTo>
                    <a:pt x="84234" y="10247"/>
                  </a:lnTo>
                  <a:lnTo>
                    <a:pt x="84232" y="3242"/>
                  </a:lnTo>
                  <a:lnTo>
                    <a:pt x="81010" y="20"/>
                  </a:lnTo>
                  <a:lnTo>
                    <a:pt x="47038" y="0"/>
                  </a:lnTo>
                  <a:close/>
                </a:path>
                <a:path w="84455" h="24765">
                  <a:moveTo>
                    <a:pt x="14937" y="11586"/>
                  </a:moveTo>
                  <a:lnTo>
                    <a:pt x="14639" y="11586"/>
                  </a:lnTo>
                  <a:lnTo>
                    <a:pt x="14285" y="13177"/>
                  </a:lnTo>
                  <a:lnTo>
                    <a:pt x="13774" y="14775"/>
                  </a:lnTo>
                  <a:lnTo>
                    <a:pt x="12957" y="15937"/>
                  </a:lnTo>
                  <a:lnTo>
                    <a:pt x="11823" y="17369"/>
                  </a:lnTo>
                  <a:lnTo>
                    <a:pt x="11253" y="17515"/>
                  </a:lnTo>
                  <a:lnTo>
                    <a:pt x="12004" y="17330"/>
                  </a:lnTo>
                  <a:lnTo>
                    <a:pt x="13079" y="17123"/>
                  </a:lnTo>
                  <a:lnTo>
                    <a:pt x="17212" y="16453"/>
                  </a:lnTo>
                  <a:lnTo>
                    <a:pt x="15637" y="13009"/>
                  </a:lnTo>
                  <a:lnTo>
                    <a:pt x="14937" y="11586"/>
                  </a:lnTo>
                  <a:close/>
                </a:path>
                <a:path w="84455" h="24765">
                  <a:moveTo>
                    <a:pt x="17212" y="16453"/>
                  </a:moveTo>
                  <a:lnTo>
                    <a:pt x="13079" y="17123"/>
                  </a:lnTo>
                  <a:lnTo>
                    <a:pt x="12004" y="17330"/>
                  </a:lnTo>
                  <a:lnTo>
                    <a:pt x="11253" y="17515"/>
                  </a:lnTo>
                  <a:lnTo>
                    <a:pt x="16959" y="17515"/>
                  </a:lnTo>
                  <a:lnTo>
                    <a:pt x="17105" y="17123"/>
                  </a:lnTo>
                  <a:lnTo>
                    <a:pt x="17212" y="16453"/>
                  </a:lnTo>
                  <a:close/>
                </a:path>
                <a:path w="84455" h="24765">
                  <a:moveTo>
                    <a:pt x="84234" y="10247"/>
                  </a:moveTo>
                  <a:lnTo>
                    <a:pt x="14298" y="10247"/>
                  </a:lnTo>
                  <a:lnTo>
                    <a:pt x="17212" y="16453"/>
                  </a:lnTo>
                  <a:lnTo>
                    <a:pt x="18992" y="16164"/>
                  </a:lnTo>
                  <a:lnTo>
                    <a:pt x="21134" y="15937"/>
                  </a:lnTo>
                  <a:lnTo>
                    <a:pt x="25646" y="15585"/>
                  </a:lnTo>
                  <a:lnTo>
                    <a:pt x="34093" y="15035"/>
                  </a:lnTo>
                  <a:lnTo>
                    <a:pt x="45112" y="14453"/>
                  </a:lnTo>
                  <a:lnTo>
                    <a:pt x="48016" y="14390"/>
                  </a:lnTo>
                  <a:lnTo>
                    <a:pt x="81039" y="14390"/>
                  </a:lnTo>
                  <a:lnTo>
                    <a:pt x="84234" y="11196"/>
                  </a:lnTo>
                  <a:lnTo>
                    <a:pt x="84234" y="10247"/>
                  </a:lnTo>
                  <a:close/>
                </a:path>
                <a:path w="84455" h="24765">
                  <a:moveTo>
                    <a:pt x="81039" y="14390"/>
                  </a:moveTo>
                  <a:lnTo>
                    <a:pt x="48016" y="14390"/>
                  </a:lnTo>
                  <a:lnTo>
                    <a:pt x="53767" y="14419"/>
                  </a:lnTo>
                  <a:lnTo>
                    <a:pt x="81010" y="14419"/>
                  </a:lnTo>
                  <a:close/>
                </a:path>
                <a:path w="84455" h="24765">
                  <a:moveTo>
                    <a:pt x="323" y="13746"/>
                  </a:moveTo>
                  <a:lnTo>
                    <a:pt x="358" y="13907"/>
                  </a:lnTo>
                  <a:lnTo>
                    <a:pt x="323" y="13746"/>
                  </a:lnTo>
                  <a:close/>
                </a:path>
                <a:path w="84455" h="24765">
                  <a:moveTo>
                    <a:pt x="14298" y="10247"/>
                  </a:moveTo>
                  <a:lnTo>
                    <a:pt x="14638" y="11588"/>
                  </a:lnTo>
                  <a:lnTo>
                    <a:pt x="14937" y="11586"/>
                  </a:lnTo>
                  <a:lnTo>
                    <a:pt x="14298" y="10247"/>
                  </a:lnTo>
                  <a:close/>
                </a:path>
                <a:path w="84455" h="24765">
                  <a:moveTo>
                    <a:pt x="14350" y="10482"/>
                  </a:moveTo>
                  <a:lnTo>
                    <a:pt x="14394" y="10684"/>
                  </a:lnTo>
                  <a:lnTo>
                    <a:pt x="14350" y="10482"/>
                  </a:lnTo>
                  <a:close/>
                </a:path>
                <a:path w="84455" h="24765">
                  <a:moveTo>
                    <a:pt x="14304" y="10271"/>
                  </a:moveTo>
                  <a:lnTo>
                    <a:pt x="14350" y="10482"/>
                  </a:lnTo>
                  <a:lnTo>
                    <a:pt x="14304" y="10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841096" y="7723116"/>
              <a:ext cx="2483669" cy="4686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121533" y="8094059"/>
              <a:ext cx="115469" cy="7532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973071" y="8108904"/>
              <a:ext cx="103505" cy="24130"/>
            </a:xfrm>
            <a:custGeom>
              <a:avLst/>
              <a:gdLst/>
              <a:ahLst/>
              <a:cxnLst/>
              <a:rect l="l" t="t" r="r" b="b"/>
              <a:pathLst>
                <a:path w="103505" h="24129">
                  <a:moveTo>
                    <a:pt x="71598" y="1987"/>
                  </a:moveTo>
                  <a:lnTo>
                    <a:pt x="68765" y="2049"/>
                  </a:lnTo>
                  <a:lnTo>
                    <a:pt x="61106" y="2419"/>
                  </a:lnTo>
                  <a:lnTo>
                    <a:pt x="48722" y="2887"/>
                  </a:lnTo>
                  <a:lnTo>
                    <a:pt x="26685" y="4227"/>
                  </a:lnTo>
                  <a:lnTo>
                    <a:pt x="16518" y="4911"/>
                  </a:lnTo>
                  <a:lnTo>
                    <a:pt x="13538" y="5293"/>
                  </a:lnTo>
                  <a:lnTo>
                    <a:pt x="8835" y="6854"/>
                  </a:lnTo>
                  <a:lnTo>
                    <a:pt x="7595" y="7578"/>
                  </a:lnTo>
                  <a:lnTo>
                    <a:pt x="4804" y="9555"/>
                  </a:lnTo>
                  <a:lnTo>
                    <a:pt x="1155" y="11689"/>
                  </a:lnTo>
                  <a:lnTo>
                    <a:pt x="0" y="16099"/>
                  </a:lnTo>
                  <a:lnTo>
                    <a:pt x="4014" y="22965"/>
                  </a:lnTo>
                  <a:lnTo>
                    <a:pt x="8423" y="24121"/>
                  </a:lnTo>
                  <a:lnTo>
                    <a:pt x="12559" y="21703"/>
                  </a:lnTo>
                  <a:lnTo>
                    <a:pt x="14852" y="20087"/>
                  </a:lnTo>
                  <a:lnTo>
                    <a:pt x="15083" y="19952"/>
                  </a:lnTo>
                  <a:lnTo>
                    <a:pt x="16511" y="19479"/>
                  </a:lnTo>
                  <a:lnTo>
                    <a:pt x="18747" y="19192"/>
                  </a:lnTo>
                  <a:lnTo>
                    <a:pt x="27866" y="18580"/>
                  </a:lnTo>
                  <a:lnTo>
                    <a:pt x="33572" y="18030"/>
                  </a:lnTo>
                  <a:lnTo>
                    <a:pt x="36451" y="17791"/>
                  </a:lnTo>
                  <a:lnTo>
                    <a:pt x="41153" y="17520"/>
                  </a:lnTo>
                  <a:lnTo>
                    <a:pt x="63511" y="16727"/>
                  </a:lnTo>
                  <a:lnTo>
                    <a:pt x="69269" y="16441"/>
                  </a:lnTo>
                  <a:lnTo>
                    <a:pt x="72778" y="16380"/>
                  </a:lnTo>
                  <a:lnTo>
                    <a:pt x="95129" y="16380"/>
                  </a:lnTo>
                  <a:lnTo>
                    <a:pt x="95277" y="16356"/>
                  </a:lnTo>
                  <a:lnTo>
                    <a:pt x="98384" y="15055"/>
                  </a:lnTo>
                  <a:lnTo>
                    <a:pt x="99185" y="14240"/>
                  </a:lnTo>
                  <a:lnTo>
                    <a:pt x="100151" y="12971"/>
                  </a:lnTo>
                  <a:lnTo>
                    <a:pt x="100423" y="12613"/>
                  </a:lnTo>
                  <a:lnTo>
                    <a:pt x="102892" y="10137"/>
                  </a:lnTo>
                  <a:lnTo>
                    <a:pt x="102856" y="5579"/>
                  </a:lnTo>
                  <a:lnTo>
                    <a:pt x="101301" y="4048"/>
                  </a:lnTo>
                  <a:lnTo>
                    <a:pt x="88840" y="4048"/>
                  </a:lnTo>
                  <a:lnTo>
                    <a:pt x="89429" y="3288"/>
                  </a:lnTo>
                  <a:lnTo>
                    <a:pt x="90687" y="2009"/>
                  </a:lnTo>
                  <a:lnTo>
                    <a:pt x="71598" y="1987"/>
                  </a:lnTo>
                  <a:close/>
                </a:path>
                <a:path w="103505" h="24129">
                  <a:moveTo>
                    <a:pt x="95129" y="16380"/>
                  </a:moveTo>
                  <a:lnTo>
                    <a:pt x="72778" y="16380"/>
                  </a:lnTo>
                  <a:lnTo>
                    <a:pt x="91012" y="16417"/>
                  </a:lnTo>
                  <a:lnTo>
                    <a:pt x="92348" y="16545"/>
                  </a:lnTo>
                  <a:lnTo>
                    <a:pt x="94112" y="16545"/>
                  </a:lnTo>
                  <a:lnTo>
                    <a:pt x="95129" y="16380"/>
                  </a:lnTo>
                  <a:close/>
                </a:path>
                <a:path w="103505" h="24129">
                  <a:moveTo>
                    <a:pt x="100423" y="12613"/>
                  </a:moveTo>
                  <a:lnTo>
                    <a:pt x="100102" y="12971"/>
                  </a:lnTo>
                  <a:lnTo>
                    <a:pt x="100317" y="12753"/>
                  </a:lnTo>
                  <a:lnTo>
                    <a:pt x="100423" y="12613"/>
                  </a:lnTo>
                  <a:close/>
                </a:path>
                <a:path w="103505" h="24129">
                  <a:moveTo>
                    <a:pt x="100317" y="12753"/>
                  </a:moveTo>
                  <a:lnTo>
                    <a:pt x="100102" y="12971"/>
                  </a:lnTo>
                  <a:lnTo>
                    <a:pt x="100317" y="12753"/>
                  </a:lnTo>
                  <a:close/>
                </a:path>
                <a:path w="103505" h="24129">
                  <a:moveTo>
                    <a:pt x="100455" y="12613"/>
                  </a:moveTo>
                  <a:lnTo>
                    <a:pt x="100317" y="12753"/>
                  </a:lnTo>
                  <a:lnTo>
                    <a:pt x="100455" y="12613"/>
                  </a:lnTo>
                  <a:close/>
                </a:path>
                <a:path w="103505" h="24129">
                  <a:moveTo>
                    <a:pt x="92305" y="2080"/>
                  </a:moveTo>
                  <a:lnTo>
                    <a:pt x="92090" y="2080"/>
                  </a:lnTo>
                  <a:lnTo>
                    <a:pt x="89729" y="3068"/>
                  </a:lnTo>
                  <a:lnTo>
                    <a:pt x="89240" y="3531"/>
                  </a:lnTo>
                  <a:lnTo>
                    <a:pt x="88840" y="4048"/>
                  </a:lnTo>
                  <a:lnTo>
                    <a:pt x="101301" y="4048"/>
                  </a:lnTo>
                  <a:lnTo>
                    <a:pt x="99332" y="2110"/>
                  </a:lnTo>
                  <a:lnTo>
                    <a:pt x="92671" y="2110"/>
                  </a:lnTo>
                  <a:lnTo>
                    <a:pt x="92305" y="2080"/>
                  </a:lnTo>
                  <a:close/>
                </a:path>
                <a:path w="103505" h="24129">
                  <a:moveTo>
                    <a:pt x="90687" y="2009"/>
                  </a:moveTo>
                  <a:lnTo>
                    <a:pt x="89429" y="3288"/>
                  </a:lnTo>
                  <a:lnTo>
                    <a:pt x="89275" y="3487"/>
                  </a:lnTo>
                  <a:lnTo>
                    <a:pt x="89620" y="3135"/>
                  </a:lnTo>
                  <a:lnTo>
                    <a:pt x="92090" y="2080"/>
                  </a:lnTo>
                  <a:lnTo>
                    <a:pt x="92305" y="2080"/>
                  </a:lnTo>
                  <a:lnTo>
                    <a:pt x="91465" y="2010"/>
                  </a:lnTo>
                  <a:lnTo>
                    <a:pt x="90687" y="2009"/>
                  </a:lnTo>
                  <a:close/>
                </a:path>
                <a:path w="103505" h="24129">
                  <a:moveTo>
                    <a:pt x="97188" y="0"/>
                  </a:moveTo>
                  <a:lnTo>
                    <a:pt x="92628" y="36"/>
                  </a:lnTo>
                  <a:lnTo>
                    <a:pt x="90687" y="2009"/>
                  </a:lnTo>
                  <a:lnTo>
                    <a:pt x="91465" y="2010"/>
                  </a:lnTo>
                  <a:lnTo>
                    <a:pt x="92671" y="2110"/>
                  </a:lnTo>
                  <a:lnTo>
                    <a:pt x="99332" y="2110"/>
                  </a:lnTo>
                  <a:lnTo>
                    <a:pt x="971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</p:grpSp>
      <p:pic>
        <p:nvPicPr>
          <p:cNvPr id="79" name="object 7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626742" y="5508516"/>
            <a:ext cx="47235" cy="85625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4717916" y="5537753"/>
            <a:ext cx="53756" cy="35023"/>
          </a:xfrm>
          <a:custGeom>
            <a:avLst/>
            <a:gdLst/>
            <a:ahLst/>
            <a:cxnLst/>
            <a:rect l="l" t="t" r="r" b="b"/>
            <a:pathLst>
              <a:path w="83819" h="54609">
                <a:moveTo>
                  <a:pt x="77038" y="10922"/>
                </a:moveTo>
                <a:lnTo>
                  <a:pt x="75514" y="6629"/>
                </a:lnTo>
                <a:lnTo>
                  <a:pt x="74002" y="5918"/>
                </a:lnTo>
                <a:lnTo>
                  <a:pt x="71399" y="4673"/>
                </a:lnTo>
                <a:lnTo>
                  <a:pt x="66611" y="1955"/>
                </a:lnTo>
                <a:lnTo>
                  <a:pt x="64998" y="1193"/>
                </a:lnTo>
                <a:lnTo>
                  <a:pt x="61671" y="431"/>
                </a:lnTo>
                <a:lnTo>
                  <a:pt x="59753" y="0"/>
                </a:lnTo>
                <a:lnTo>
                  <a:pt x="57823" y="0"/>
                </a:lnTo>
                <a:lnTo>
                  <a:pt x="51320" y="419"/>
                </a:lnTo>
                <a:lnTo>
                  <a:pt x="50825" y="431"/>
                </a:lnTo>
                <a:lnTo>
                  <a:pt x="41617" y="393"/>
                </a:lnTo>
                <a:lnTo>
                  <a:pt x="38442" y="431"/>
                </a:lnTo>
                <a:lnTo>
                  <a:pt x="33223" y="546"/>
                </a:lnTo>
                <a:lnTo>
                  <a:pt x="30022" y="673"/>
                </a:lnTo>
                <a:lnTo>
                  <a:pt x="21717" y="1346"/>
                </a:lnTo>
                <a:lnTo>
                  <a:pt x="18986" y="1651"/>
                </a:lnTo>
                <a:lnTo>
                  <a:pt x="12839" y="2844"/>
                </a:lnTo>
                <a:lnTo>
                  <a:pt x="12839" y="17526"/>
                </a:lnTo>
                <a:lnTo>
                  <a:pt x="12179" y="17729"/>
                </a:lnTo>
                <a:lnTo>
                  <a:pt x="12534" y="17614"/>
                </a:lnTo>
                <a:lnTo>
                  <a:pt x="12839" y="17526"/>
                </a:lnTo>
                <a:lnTo>
                  <a:pt x="12839" y="2844"/>
                </a:lnTo>
                <a:lnTo>
                  <a:pt x="0" y="13779"/>
                </a:lnTo>
                <a:lnTo>
                  <a:pt x="50" y="15316"/>
                </a:lnTo>
                <a:lnTo>
                  <a:pt x="4749" y="20027"/>
                </a:lnTo>
                <a:lnTo>
                  <a:pt x="6540" y="20447"/>
                </a:lnTo>
                <a:lnTo>
                  <a:pt x="9156" y="20447"/>
                </a:lnTo>
                <a:lnTo>
                  <a:pt x="10325" y="20320"/>
                </a:lnTo>
                <a:lnTo>
                  <a:pt x="14084" y="20320"/>
                </a:lnTo>
                <a:lnTo>
                  <a:pt x="16675" y="17729"/>
                </a:lnTo>
                <a:lnTo>
                  <a:pt x="17310" y="17094"/>
                </a:lnTo>
                <a:lnTo>
                  <a:pt x="17310" y="16637"/>
                </a:lnTo>
                <a:lnTo>
                  <a:pt x="40170" y="14808"/>
                </a:lnTo>
                <a:lnTo>
                  <a:pt x="49288" y="14833"/>
                </a:lnTo>
                <a:lnTo>
                  <a:pt x="51092" y="14833"/>
                </a:lnTo>
                <a:lnTo>
                  <a:pt x="51727" y="14808"/>
                </a:lnTo>
                <a:lnTo>
                  <a:pt x="54457" y="14655"/>
                </a:lnTo>
                <a:lnTo>
                  <a:pt x="57340" y="14465"/>
                </a:lnTo>
                <a:lnTo>
                  <a:pt x="58432" y="14465"/>
                </a:lnTo>
                <a:lnTo>
                  <a:pt x="60020" y="14833"/>
                </a:lnTo>
                <a:lnTo>
                  <a:pt x="60706" y="15163"/>
                </a:lnTo>
                <a:lnTo>
                  <a:pt x="64897" y="17526"/>
                </a:lnTo>
                <a:lnTo>
                  <a:pt x="69316" y="19634"/>
                </a:lnTo>
                <a:lnTo>
                  <a:pt x="73621" y="18110"/>
                </a:lnTo>
                <a:lnTo>
                  <a:pt x="75349" y="14465"/>
                </a:lnTo>
                <a:lnTo>
                  <a:pt x="77038" y="10922"/>
                </a:lnTo>
                <a:close/>
              </a:path>
              <a:path w="83819" h="54609">
                <a:moveTo>
                  <a:pt x="83654" y="36525"/>
                </a:moveTo>
                <a:lnTo>
                  <a:pt x="80835" y="29083"/>
                </a:lnTo>
                <a:lnTo>
                  <a:pt x="76682" y="27216"/>
                </a:lnTo>
                <a:lnTo>
                  <a:pt x="70840" y="29425"/>
                </a:lnTo>
                <a:lnTo>
                  <a:pt x="57683" y="34734"/>
                </a:lnTo>
                <a:lnTo>
                  <a:pt x="54521" y="35941"/>
                </a:lnTo>
                <a:lnTo>
                  <a:pt x="27520" y="39928"/>
                </a:lnTo>
                <a:lnTo>
                  <a:pt x="22034" y="39839"/>
                </a:lnTo>
                <a:lnTo>
                  <a:pt x="16776" y="39839"/>
                </a:lnTo>
                <a:lnTo>
                  <a:pt x="16002" y="39585"/>
                </a:lnTo>
                <a:lnTo>
                  <a:pt x="16002" y="52768"/>
                </a:lnTo>
                <a:lnTo>
                  <a:pt x="15544" y="53009"/>
                </a:lnTo>
                <a:lnTo>
                  <a:pt x="14655" y="53530"/>
                </a:lnTo>
                <a:lnTo>
                  <a:pt x="15417" y="53073"/>
                </a:lnTo>
                <a:lnTo>
                  <a:pt x="16002" y="52768"/>
                </a:lnTo>
                <a:lnTo>
                  <a:pt x="16002" y="39585"/>
                </a:lnTo>
                <a:lnTo>
                  <a:pt x="12534" y="38417"/>
                </a:lnTo>
                <a:lnTo>
                  <a:pt x="9677" y="39839"/>
                </a:lnTo>
                <a:lnTo>
                  <a:pt x="6591" y="39839"/>
                </a:lnTo>
                <a:lnTo>
                  <a:pt x="965" y="39839"/>
                </a:lnTo>
                <a:lnTo>
                  <a:pt x="965" y="54241"/>
                </a:lnTo>
                <a:lnTo>
                  <a:pt x="6591" y="54241"/>
                </a:lnTo>
                <a:lnTo>
                  <a:pt x="10566" y="54241"/>
                </a:lnTo>
                <a:lnTo>
                  <a:pt x="11925" y="54241"/>
                </a:lnTo>
                <a:lnTo>
                  <a:pt x="14541" y="54241"/>
                </a:lnTo>
                <a:lnTo>
                  <a:pt x="22606" y="54241"/>
                </a:lnTo>
                <a:lnTo>
                  <a:pt x="27584" y="54330"/>
                </a:lnTo>
                <a:lnTo>
                  <a:pt x="76085" y="42837"/>
                </a:lnTo>
                <a:lnTo>
                  <a:pt x="81775" y="40678"/>
                </a:lnTo>
                <a:lnTo>
                  <a:pt x="82118" y="39928"/>
                </a:lnTo>
                <a:lnTo>
                  <a:pt x="83654" y="36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81" name="object 81"/>
          <p:cNvGrpSpPr/>
          <p:nvPr/>
        </p:nvGrpSpPr>
        <p:grpSpPr>
          <a:xfrm>
            <a:off x="4866068" y="5485923"/>
            <a:ext cx="1152502" cy="276926"/>
            <a:chOff x="1860467" y="8553976"/>
            <a:chExt cx="1797050" cy="431800"/>
          </a:xfrm>
        </p:grpSpPr>
        <p:pic>
          <p:nvPicPr>
            <p:cNvPr id="82" name="object 8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60467" y="8553976"/>
              <a:ext cx="1796493" cy="43146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149135" y="8844852"/>
              <a:ext cx="457632" cy="135205"/>
            </a:xfrm>
            <a:prstGeom prst="rect">
              <a:avLst/>
            </a:prstGeom>
          </p:spPr>
        </p:pic>
      </p:grpSp>
      <p:sp>
        <p:nvSpPr>
          <p:cNvPr id="84" name="object 84"/>
          <p:cNvSpPr/>
          <p:nvPr/>
        </p:nvSpPr>
        <p:spPr>
          <a:xfrm>
            <a:off x="6184462" y="5534585"/>
            <a:ext cx="70860" cy="39502"/>
          </a:xfrm>
          <a:custGeom>
            <a:avLst/>
            <a:gdLst/>
            <a:ahLst/>
            <a:cxnLst/>
            <a:rect l="l" t="t" r="r" b="b"/>
            <a:pathLst>
              <a:path w="110489" h="61595">
                <a:moveTo>
                  <a:pt x="97536" y="20281"/>
                </a:moveTo>
                <a:lnTo>
                  <a:pt x="96774" y="15786"/>
                </a:lnTo>
                <a:lnTo>
                  <a:pt x="95161" y="14643"/>
                </a:lnTo>
                <a:lnTo>
                  <a:pt x="93167" y="13220"/>
                </a:lnTo>
                <a:lnTo>
                  <a:pt x="74561" y="5346"/>
                </a:lnTo>
                <a:lnTo>
                  <a:pt x="66408" y="3390"/>
                </a:lnTo>
                <a:lnTo>
                  <a:pt x="43738" y="381"/>
                </a:lnTo>
                <a:lnTo>
                  <a:pt x="41084" y="241"/>
                </a:lnTo>
                <a:lnTo>
                  <a:pt x="38912" y="241"/>
                </a:lnTo>
                <a:lnTo>
                  <a:pt x="31991" y="368"/>
                </a:lnTo>
                <a:lnTo>
                  <a:pt x="20548" y="355"/>
                </a:lnTo>
                <a:lnTo>
                  <a:pt x="18516" y="393"/>
                </a:lnTo>
                <a:lnTo>
                  <a:pt x="12903" y="50"/>
                </a:lnTo>
                <a:lnTo>
                  <a:pt x="11595" y="0"/>
                </a:lnTo>
                <a:lnTo>
                  <a:pt x="6375" y="215"/>
                </a:lnTo>
                <a:lnTo>
                  <a:pt x="3860" y="914"/>
                </a:lnTo>
                <a:lnTo>
                  <a:pt x="0" y="7404"/>
                </a:lnTo>
                <a:lnTo>
                  <a:pt x="482" y="10121"/>
                </a:lnTo>
                <a:lnTo>
                  <a:pt x="2324" y="13716"/>
                </a:lnTo>
                <a:lnTo>
                  <a:pt x="4343" y="16687"/>
                </a:lnTo>
                <a:lnTo>
                  <a:pt x="5308" y="18338"/>
                </a:lnTo>
                <a:lnTo>
                  <a:pt x="6235" y="19723"/>
                </a:lnTo>
                <a:lnTo>
                  <a:pt x="9956" y="25082"/>
                </a:lnTo>
                <a:lnTo>
                  <a:pt x="12687" y="29159"/>
                </a:lnTo>
                <a:lnTo>
                  <a:pt x="17157" y="30035"/>
                </a:lnTo>
                <a:lnTo>
                  <a:pt x="23761" y="25615"/>
                </a:lnTo>
                <a:lnTo>
                  <a:pt x="24650" y="21145"/>
                </a:lnTo>
                <a:lnTo>
                  <a:pt x="22440" y="17843"/>
                </a:lnTo>
                <a:lnTo>
                  <a:pt x="20345" y="14808"/>
                </a:lnTo>
                <a:lnTo>
                  <a:pt x="21971" y="14757"/>
                </a:lnTo>
                <a:lnTo>
                  <a:pt x="29095" y="14782"/>
                </a:lnTo>
                <a:lnTo>
                  <a:pt x="33286" y="14757"/>
                </a:lnTo>
                <a:lnTo>
                  <a:pt x="38862" y="14643"/>
                </a:lnTo>
                <a:lnTo>
                  <a:pt x="40792" y="14643"/>
                </a:lnTo>
                <a:lnTo>
                  <a:pt x="71361" y="19380"/>
                </a:lnTo>
                <a:lnTo>
                  <a:pt x="77762" y="20739"/>
                </a:lnTo>
                <a:lnTo>
                  <a:pt x="79298" y="21145"/>
                </a:lnTo>
                <a:lnTo>
                  <a:pt x="81051" y="21971"/>
                </a:lnTo>
                <a:lnTo>
                  <a:pt x="81559" y="22339"/>
                </a:lnTo>
                <a:lnTo>
                  <a:pt x="84467" y="24701"/>
                </a:lnTo>
                <a:lnTo>
                  <a:pt x="88417" y="27520"/>
                </a:lnTo>
                <a:lnTo>
                  <a:pt x="92913" y="26758"/>
                </a:lnTo>
                <a:lnTo>
                  <a:pt x="97536" y="20281"/>
                </a:lnTo>
                <a:close/>
              </a:path>
              <a:path w="110489" h="61595">
                <a:moveTo>
                  <a:pt x="110375" y="47142"/>
                </a:moveTo>
                <a:lnTo>
                  <a:pt x="110236" y="45986"/>
                </a:lnTo>
                <a:lnTo>
                  <a:pt x="109397" y="39255"/>
                </a:lnTo>
                <a:lnTo>
                  <a:pt x="105803" y="36449"/>
                </a:lnTo>
                <a:lnTo>
                  <a:pt x="68973" y="41262"/>
                </a:lnTo>
                <a:lnTo>
                  <a:pt x="63309" y="41897"/>
                </a:lnTo>
                <a:lnTo>
                  <a:pt x="58610" y="42303"/>
                </a:lnTo>
                <a:lnTo>
                  <a:pt x="55473" y="42532"/>
                </a:lnTo>
                <a:lnTo>
                  <a:pt x="53276" y="42583"/>
                </a:lnTo>
                <a:lnTo>
                  <a:pt x="45872" y="42583"/>
                </a:lnTo>
                <a:lnTo>
                  <a:pt x="42926" y="42646"/>
                </a:lnTo>
                <a:lnTo>
                  <a:pt x="37617" y="42913"/>
                </a:lnTo>
                <a:lnTo>
                  <a:pt x="33477" y="43205"/>
                </a:lnTo>
                <a:lnTo>
                  <a:pt x="28803" y="43675"/>
                </a:lnTo>
                <a:lnTo>
                  <a:pt x="24130" y="43980"/>
                </a:lnTo>
                <a:lnTo>
                  <a:pt x="23037" y="44056"/>
                </a:lnTo>
                <a:lnTo>
                  <a:pt x="18669" y="44627"/>
                </a:lnTo>
                <a:lnTo>
                  <a:pt x="17119" y="45046"/>
                </a:lnTo>
                <a:lnTo>
                  <a:pt x="12547" y="50241"/>
                </a:lnTo>
                <a:lnTo>
                  <a:pt x="12712" y="54610"/>
                </a:lnTo>
                <a:lnTo>
                  <a:pt x="16497" y="59194"/>
                </a:lnTo>
                <a:lnTo>
                  <a:pt x="17970" y="59817"/>
                </a:lnTo>
                <a:lnTo>
                  <a:pt x="20281" y="60261"/>
                </a:lnTo>
                <a:lnTo>
                  <a:pt x="21463" y="60363"/>
                </a:lnTo>
                <a:lnTo>
                  <a:pt x="25209" y="61099"/>
                </a:lnTo>
                <a:lnTo>
                  <a:pt x="26339" y="60337"/>
                </a:lnTo>
                <a:lnTo>
                  <a:pt x="28994" y="58547"/>
                </a:lnTo>
                <a:lnTo>
                  <a:pt x="29083" y="58089"/>
                </a:lnTo>
                <a:lnTo>
                  <a:pt x="29997" y="58026"/>
                </a:lnTo>
                <a:lnTo>
                  <a:pt x="34658" y="57569"/>
                </a:lnTo>
                <a:lnTo>
                  <a:pt x="38544" y="57277"/>
                </a:lnTo>
                <a:lnTo>
                  <a:pt x="44208" y="57023"/>
                </a:lnTo>
                <a:lnTo>
                  <a:pt x="46837" y="56984"/>
                </a:lnTo>
                <a:lnTo>
                  <a:pt x="53606" y="56984"/>
                </a:lnTo>
                <a:lnTo>
                  <a:pt x="56095" y="56921"/>
                </a:lnTo>
                <a:lnTo>
                  <a:pt x="99631" y="51727"/>
                </a:lnTo>
                <a:lnTo>
                  <a:pt x="107569" y="50736"/>
                </a:lnTo>
                <a:lnTo>
                  <a:pt x="110375" y="47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85" name="object 8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341616" y="5508565"/>
            <a:ext cx="159657" cy="66042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542629" y="6032312"/>
            <a:ext cx="157577" cy="74284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865121" y="6011473"/>
            <a:ext cx="341049" cy="99299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305542" y="6039163"/>
            <a:ext cx="426358" cy="119328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869703" y="6026465"/>
            <a:ext cx="192123" cy="11593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152054" y="6023851"/>
            <a:ext cx="90381" cy="8752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522815" y="6061465"/>
            <a:ext cx="78272" cy="94790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6643207" y="6052861"/>
            <a:ext cx="56200" cy="38688"/>
          </a:xfrm>
          <a:custGeom>
            <a:avLst/>
            <a:gdLst/>
            <a:ahLst/>
            <a:cxnLst/>
            <a:rect l="l" t="t" r="r" b="b"/>
            <a:pathLst>
              <a:path w="87629" h="60325">
                <a:moveTo>
                  <a:pt x="79717" y="15544"/>
                </a:moveTo>
                <a:lnTo>
                  <a:pt x="79387" y="14782"/>
                </a:lnTo>
                <a:lnTo>
                  <a:pt x="77152" y="9613"/>
                </a:lnTo>
                <a:lnTo>
                  <a:pt x="75044" y="7950"/>
                </a:lnTo>
                <a:lnTo>
                  <a:pt x="73342" y="7264"/>
                </a:lnTo>
                <a:lnTo>
                  <a:pt x="71107" y="6362"/>
                </a:lnTo>
                <a:lnTo>
                  <a:pt x="70142" y="6121"/>
                </a:lnTo>
                <a:lnTo>
                  <a:pt x="66700" y="5372"/>
                </a:lnTo>
                <a:lnTo>
                  <a:pt x="66700" y="20129"/>
                </a:lnTo>
                <a:lnTo>
                  <a:pt x="66217" y="20002"/>
                </a:lnTo>
                <a:lnTo>
                  <a:pt x="66700" y="20129"/>
                </a:lnTo>
                <a:lnTo>
                  <a:pt x="66700" y="5372"/>
                </a:lnTo>
                <a:lnTo>
                  <a:pt x="66167" y="5232"/>
                </a:lnTo>
                <a:lnTo>
                  <a:pt x="65112" y="4826"/>
                </a:lnTo>
                <a:lnTo>
                  <a:pt x="43141" y="457"/>
                </a:lnTo>
                <a:lnTo>
                  <a:pt x="41338" y="393"/>
                </a:lnTo>
                <a:lnTo>
                  <a:pt x="39535" y="381"/>
                </a:lnTo>
                <a:lnTo>
                  <a:pt x="32029" y="457"/>
                </a:lnTo>
                <a:lnTo>
                  <a:pt x="22174" y="419"/>
                </a:lnTo>
                <a:lnTo>
                  <a:pt x="19634" y="469"/>
                </a:lnTo>
                <a:lnTo>
                  <a:pt x="15201" y="190"/>
                </a:lnTo>
                <a:lnTo>
                  <a:pt x="15201" y="8420"/>
                </a:lnTo>
                <a:lnTo>
                  <a:pt x="14732" y="7264"/>
                </a:lnTo>
                <a:lnTo>
                  <a:pt x="14808" y="7429"/>
                </a:lnTo>
                <a:lnTo>
                  <a:pt x="15201" y="8420"/>
                </a:lnTo>
                <a:lnTo>
                  <a:pt x="15201" y="190"/>
                </a:lnTo>
                <a:lnTo>
                  <a:pt x="13385" y="63"/>
                </a:lnTo>
                <a:lnTo>
                  <a:pt x="13258" y="63"/>
                </a:lnTo>
                <a:lnTo>
                  <a:pt x="13258" y="14490"/>
                </a:lnTo>
                <a:lnTo>
                  <a:pt x="11849" y="14427"/>
                </a:lnTo>
                <a:lnTo>
                  <a:pt x="13030" y="14465"/>
                </a:lnTo>
                <a:lnTo>
                  <a:pt x="13258" y="14490"/>
                </a:lnTo>
                <a:lnTo>
                  <a:pt x="13258" y="63"/>
                </a:lnTo>
                <a:lnTo>
                  <a:pt x="11861" y="0"/>
                </a:lnTo>
                <a:lnTo>
                  <a:pt x="6578" y="279"/>
                </a:lnTo>
                <a:lnTo>
                  <a:pt x="3962" y="1054"/>
                </a:lnTo>
                <a:lnTo>
                  <a:pt x="12" y="7150"/>
                </a:lnTo>
                <a:lnTo>
                  <a:pt x="228" y="9613"/>
                </a:lnTo>
                <a:lnTo>
                  <a:pt x="279" y="9969"/>
                </a:lnTo>
                <a:lnTo>
                  <a:pt x="1841" y="13779"/>
                </a:lnTo>
                <a:lnTo>
                  <a:pt x="3860" y="17259"/>
                </a:lnTo>
                <a:lnTo>
                  <a:pt x="4787" y="19202"/>
                </a:lnTo>
                <a:lnTo>
                  <a:pt x="5524" y="20535"/>
                </a:lnTo>
                <a:lnTo>
                  <a:pt x="8788" y="26276"/>
                </a:lnTo>
                <a:lnTo>
                  <a:pt x="10706" y="29768"/>
                </a:lnTo>
                <a:lnTo>
                  <a:pt x="15087" y="31026"/>
                </a:lnTo>
                <a:lnTo>
                  <a:pt x="22059" y="27190"/>
                </a:lnTo>
                <a:lnTo>
                  <a:pt x="23329" y="22821"/>
                </a:lnTo>
                <a:lnTo>
                  <a:pt x="18859" y="14859"/>
                </a:lnTo>
                <a:lnTo>
                  <a:pt x="19316" y="14884"/>
                </a:lnTo>
                <a:lnTo>
                  <a:pt x="22301" y="14820"/>
                </a:lnTo>
                <a:lnTo>
                  <a:pt x="29997" y="14859"/>
                </a:lnTo>
                <a:lnTo>
                  <a:pt x="33909" y="14820"/>
                </a:lnTo>
                <a:lnTo>
                  <a:pt x="60032" y="18300"/>
                </a:lnTo>
                <a:lnTo>
                  <a:pt x="61988" y="19037"/>
                </a:lnTo>
                <a:lnTo>
                  <a:pt x="63309" y="19354"/>
                </a:lnTo>
                <a:lnTo>
                  <a:pt x="60528" y="24549"/>
                </a:lnTo>
                <a:lnTo>
                  <a:pt x="59842" y="25920"/>
                </a:lnTo>
                <a:lnTo>
                  <a:pt x="57708" y="31381"/>
                </a:lnTo>
                <a:lnTo>
                  <a:pt x="59537" y="35560"/>
                </a:lnTo>
                <a:lnTo>
                  <a:pt x="66941" y="38455"/>
                </a:lnTo>
                <a:lnTo>
                  <a:pt x="71120" y="36626"/>
                </a:lnTo>
                <a:lnTo>
                  <a:pt x="72961" y="31889"/>
                </a:lnTo>
                <a:lnTo>
                  <a:pt x="73507" y="30797"/>
                </a:lnTo>
                <a:lnTo>
                  <a:pt x="79641" y="16027"/>
                </a:lnTo>
                <a:lnTo>
                  <a:pt x="79717" y="15544"/>
                </a:lnTo>
                <a:close/>
              </a:path>
              <a:path w="87629" h="60325">
                <a:moveTo>
                  <a:pt x="87236" y="46901"/>
                </a:moveTo>
                <a:lnTo>
                  <a:pt x="86804" y="45339"/>
                </a:lnTo>
                <a:lnTo>
                  <a:pt x="86347" y="43662"/>
                </a:lnTo>
                <a:lnTo>
                  <a:pt x="85140" y="39230"/>
                </a:lnTo>
                <a:lnTo>
                  <a:pt x="81178" y="36969"/>
                </a:lnTo>
                <a:lnTo>
                  <a:pt x="75387" y="38557"/>
                </a:lnTo>
                <a:lnTo>
                  <a:pt x="63703" y="42138"/>
                </a:lnTo>
                <a:lnTo>
                  <a:pt x="60909" y="42900"/>
                </a:lnTo>
                <a:lnTo>
                  <a:pt x="56184" y="43611"/>
                </a:lnTo>
                <a:lnTo>
                  <a:pt x="54711" y="43662"/>
                </a:lnTo>
                <a:lnTo>
                  <a:pt x="48831" y="43573"/>
                </a:lnTo>
                <a:lnTo>
                  <a:pt x="47612" y="43586"/>
                </a:lnTo>
                <a:lnTo>
                  <a:pt x="44932" y="43726"/>
                </a:lnTo>
                <a:lnTo>
                  <a:pt x="35267" y="44462"/>
                </a:lnTo>
                <a:lnTo>
                  <a:pt x="31940" y="44627"/>
                </a:lnTo>
                <a:lnTo>
                  <a:pt x="9677" y="45339"/>
                </a:lnTo>
                <a:lnTo>
                  <a:pt x="5702" y="45339"/>
                </a:lnTo>
                <a:lnTo>
                  <a:pt x="5575" y="45466"/>
                </a:lnTo>
                <a:lnTo>
                  <a:pt x="0" y="45643"/>
                </a:lnTo>
                <a:lnTo>
                  <a:pt x="228" y="59740"/>
                </a:lnTo>
                <a:lnTo>
                  <a:pt x="5702" y="59740"/>
                </a:lnTo>
                <a:lnTo>
                  <a:pt x="9906" y="59740"/>
                </a:lnTo>
                <a:lnTo>
                  <a:pt x="13652" y="59740"/>
                </a:lnTo>
                <a:lnTo>
                  <a:pt x="18262" y="59740"/>
                </a:lnTo>
                <a:lnTo>
                  <a:pt x="18542" y="59461"/>
                </a:lnTo>
                <a:lnTo>
                  <a:pt x="32562" y="59016"/>
                </a:lnTo>
                <a:lnTo>
                  <a:pt x="36195" y="58826"/>
                </a:lnTo>
                <a:lnTo>
                  <a:pt x="45808" y="58102"/>
                </a:lnTo>
                <a:lnTo>
                  <a:pt x="47955" y="57988"/>
                </a:lnTo>
                <a:lnTo>
                  <a:pt x="55270" y="58064"/>
                </a:lnTo>
                <a:lnTo>
                  <a:pt x="57429" y="57988"/>
                </a:lnTo>
                <a:lnTo>
                  <a:pt x="64046" y="56997"/>
                </a:lnTo>
                <a:lnTo>
                  <a:pt x="67195" y="56134"/>
                </a:lnTo>
                <a:lnTo>
                  <a:pt x="79375" y="52387"/>
                </a:lnTo>
                <a:lnTo>
                  <a:pt x="84975" y="50863"/>
                </a:lnTo>
                <a:lnTo>
                  <a:pt x="87236" y="4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93" name="object 93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773465" y="6019574"/>
            <a:ext cx="257593" cy="82733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111375" y="6022976"/>
            <a:ext cx="240201" cy="7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2307" y="476535"/>
            <a:ext cx="531139" cy="103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6919" y="525405"/>
            <a:ext cx="65120" cy="926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1985" y="489535"/>
            <a:ext cx="299132" cy="75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8533" y="511853"/>
            <a:ext cx="106634" cy="562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88060" y="501282"/>
            <a:ext cx="208103" cy="57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77869" y="858574"/>
            <a:ext cx="69386" cy="11615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802045" y="881783"/>
            <a:ext cx="57829" cy="37059"/>
          </a:xfrm>
          <a:custGeom>
            <a:avLst/>
            <a:gdLst/>
            <a:ahLst/>
            <a:cxnLst/>
            <a:rect l="l" t="t" r="r" b="b"/>
            <a:pathLst>
              <a:path w="90169" h="57784">
                <a:moveTo>
                  <a:pt x="68033" y="16865"/>
                </a:moveTo>
                <a:lnTo>
                  <a:pt x="65963" y="14592"/>
                </a:lnTo>
                <a:lnTo>
                  <a:pt x="65798" y="14427"/>
                </a:lnTo>
                <a:lnTo>
                  <a:pt x="64820" y="13360"/>
                </a:lnTo>
                <a:lnTo>
                  <a:pt x="64668" y="13182"/>
                </a:lnTo>
                <a:lnTo>
                  <a:pt x="64046" y="12407"/>
                </a:lnTo>
                <a:lnTo>
                  <a:pt x="58762" y="5473"/>
                </a:lnTo>
                <a:lnTo>
                  <a:pt x="57010" y="3556"/>
                </a:lnTo>
                <a:lnTo>
                  <a:pt x="50838" y="444"/>
                </a:lnTo>
                <a:lnTo>
                  <a:pt x="49352" y="266"/>
                </a:lnTo>
                <a:lnTo>
                  <a:pt x="48463" y="152"/>
                </a:lnTo>
                <a:lnTo>
                  <a:pt x="42837" y="266"/>
                </a:lnTo>
                <a:lnTo>
                  <a:pt x="42227" y="228"/>
                </a:lnTo>
                <a:lnTo>
                  <a:pt x="41338" y="190"/>
                </a:lnTo>
                <a:lnTo>
                  <a:pt x="40220" y="165"/>
                </a:lnTo>
                <a:lnTo>
                  <a:pt x="34340" y="228"/>
                </a:lnTo>
                <a:lnTo>
                  <a:pt x="33032" y="228"/>
                </a:lnTo>
                <a:lnTo>
                  <a:pt x="28397" y="0"/>
                </a:lnTo>
                <a:lnTo>
                  <a:pt x="26771" y="12"/>
                </a:lnTo>
                <a:lnTo>
                  <a:pt x="20294" y="889"/>
                </a:lnTo>
                <a:lnTo>
                  <a:pt x="13944" y="1968"/>
                </a:lnTo>
                <a:lnTo>
                  <a:pt x="10490" y="3162"/>
                </a:lnTo>
                <a:lnTo>
                  <a:pt x="5486" y="9334"/>
                </a:lnTo>
                <a:lnTo>
                  <a:pt x="5435" y="12407"/>
                </a:lnTo>
                <a:lnTo>
                  <a:pt x="5727" y="15468"/>
                </a:lnTo>
                <a:lnTo>
                  <a:pt x="5842" y="18376"/>
                </a:lnTo>
                <a:lnTo>
                  <a:pt x="5715" y="21488"/>
                </a:lnTo>
                <a:lnTo>
                  <a:pt x="8648" y="24828"/>
                </a:lnTo>
                <a:lnTo>
                  <a:pt x="16586" y="25349"/>
                </a:lnTo>
                <a:lnTo>
                  <a:pt x="20015" y="22339"/>
                </a:lnTo>
                <a:lnTo>
                  <a:pt x="20269" y="18376"/>
                </a:lnTo>
                <a:lnTo>
                  <a:pt x="20269" y="16014"/>
                </a:lnTo>
                <a:lnTo>
                  <a:pt x="20218" y="15519"/>
                </a:lnTo>
                <a:lnTo>
                  <a:pt x="20472" y="15468"/>
                </a:lnTo>
                <a:lnTo>
                  <a:pt x="22504" y="15125"/>
                </a:lnTo>
                <a:lnTo>
                  <a:pt x="27622" y="14427"/>
                </a:lnTo>
                <a:lnTo>
                  <a:pt x="28498" y="14427"/>
                </a:lnTo>
                <a:lnTo>
                  <a:pt x="32715" y="14630"/>
                </a:lnTo>
                <a:lnTo>
                  <a:pt x="41198" y="14617"/>
                </a:lnTo>
                <a:lnTo>
                  <a:pt x="42557" y="14668"/>
                </a:lnTo>
                <a:lnTo>
                  <a:pt x="45847" y="14617"/>
                </a:lnTo>
                <a:lnTo>
                  <a:pt x="46609" y="14605"/>
                </a:lnTo>
                <a:lnTo>
                  <a:pt x="47066" y="14668"/>
                </a:lnTo>
                <a:lnTo>
                  <a:pt x="47739" y="15011"/>
                </a:lnTo>
                <a:lnTo>
                  <a:pt x="48831" y="16192"/>
                </a:lnTo>
                <a:lnTo>
                  <a:pt x="52870" y="21488"/>
                </a:lnTo>
                <a:lnTo>
                  <a:pt x="53644" y="22466"/>
                </a:lnTo>
                <a:lnTo>
                  <a:pt x="57404" y="26581"/>
                </a:lnTo>
                <a:lnTo>
                  <a:pt x="61963" y="26797"/>
                </a:lnTo>
                <a:lnTo>
                  <a:pt x="67830" y="21412"/>
                </a:lnTo>
                <a:lnTo>
                  <a:pt x="68033" y="16865"/>
                </a:lnTo>
                <a:close/>
              </a:path>
              <a:path w="90169" h="57784">
                <a:moveTo>
                  <a:pt x="89966" y="46240"/>
                </a:moveTo>
                <a:lnTo>
                  <a:pt x="86741" y="43014"/>
                </a:lnTo>
                <a:lnTo>
                  <a:pt x="3225" y="43014"/>
                </a:lnTo>
                <a:lnTo>
                  <a:pt x="0" y="46240"/>
                </a:lnTo>
                <a:lnTo>
                  <a:pt x="0" y="54190"/>
                </a:lnTo>
                <a:lnTo>
                  <a:pt x="3225" y="57416"/>
                </a:lnTo>
                <a:lnTo>
                  <a:pt x="7200" y="57416"/>
                </a:lnTo>
                <a:lnTo>
                  <a:pt x="86741" y="57416"/>
                </a:lnTo>
                <a:lnTo>
                  <a:pt x="89966" y="54190"/>
                </a:lnTo>
                <a:lnTo>
                  <a:pt x="89966" y="4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15276" y="832296"/>
            <a:ext cx="378053" cy="83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88089" y="834279"/>
            <a:ext cx="267380" cy="6936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853643" y="1029742"/>
            <a:ext cx="43982" cy="26064"/>
          </a:xfrm>
          <a:custGeom>
            <a:avLst/>
            <a:gdLst/>
            <a:ahLst/>
            <a:cxnLst/>
            <a:rect l="l" t="t" r="r" b="b"/>
            <a:pathLst>
              <a:path w="68580" h="40639">
                <a:moveTo>
                  <a:pt x="56553" y="8407"/>
                </a:moveTo>
                <a:lnTo>
                  <a:pt x="55372" y="6654"/>
                </a:lnTo>
                <a:lnTo>
                  <a:pt x="54089" y="4737"/>
                </a:lnTo>
                <a:lnTo>
                  <a:pt x="48691" y="3683"/>
                </a:lnTo>
                <a:lnTo>
                  <a:pt x="38557" y="1371"/>
                </a:lnTo>
                <a:lnTo>
                  <a:pt x="35814" y="825"/>
                </a:lnTo>
                <a:lnTo>
                  <a:pt x="27305" y="0"/>
                </a:lnTo>
                <a:lnTo>
                  <a:pt x="21755" y="50"/>
                </a:lnTo>
                <a:lnTo>
                  <a:pt x="14935" y="533"/>
                </a:lnTo>
                <a:lnTo>
                  <a:pt x="12115" y="660"/>
                </a:lnTo>
                <a:lnTo>
                  <a:pt x="12115" y="14732"/>
                </a:lnTo>
                <a:lnTo>
                  <a:pt x="10820" y="15227"/>
                </a:lnTo>
                <a:lnTo>
                  <a:pt x="12115" y="14732"/>
                </a:lnTo>
                <a:lnTo>
                  <a:pt x="12115" y="660"/>
                </a:lnTo>
                <a:lnTo>
                  <a:pt x="0" y="8051"/>
                </a:lnTo>
                <a:lnTo>
                  <a:pt x="228" y="10477"/>
                </a:lnTo>
                <a:lnTo>
                  <a:pt x="1536" y="13462"/>
                </a:lnTo>
                <a:lnTo>
                  <a:pt x="2476" y="14935"/>
                </a:lnTo>
                <a:lnTo>
                  <a:pt x="4000" y="18376"/>
                </a:lnTo>
                <a:lnTo>
                  <a:pt x="8242" y="20040"/>
                </a:lnTo>
                <a:lnTo>
                  <a:pt x="15532" y="16852"/>
                </a:lnTo>
                <a:lnTo>
                  <a:pt x="16167" y="15227"/>
                </a:lnTo>
                <a:lnTo>
                  <a:pt x="16294" y="14884"/>
                </a:lnTo>
                <a:lnTo>
                  <a:pt x="22059" y="14465"/>
                </a:lnTo>
                <a:lnTo>
                  <a:pt x="27165" y="14465"/>
                </a:lnTo>
                <a:lnTo>
                  <a:pt x="33591" y="15087"/>
                </a:lnTo>
                <a:lnTo>
                  <a:pt x="35953" y="15544"/>
                </a:lnTo>
                <a:lnTo>
                  <a:pt x="45720" y="17767"/>
                </a:lnTo>
                <a:lnTo>
                  <a:pt x="51308" y="18872"/>
                </a:lnTo>
                <a:lnTo>
                  <a:pt x="55092" y="16332"/>
                </a:lnTo>
                <a:lnTo>
                  <a:pt x="55473" y="14427"/>
                </a:lnTo>
                <a:lnTo>
                  <a:pt x="56553" y="8953"/>
                </a:lnTo>
                <a:lnTo>
                  <a:pt x="56553" y="8407"/>
                </a:lnTo>
                <a:close/>
              </a:path>
              <a:path w="68580" h="40639">
                <a:moveTo>
                  <a:pt x="68503" y="29159"/>
                </a:moveTo>
                <a:lnTo>
                  <a:pt x="67652" y="25679"/>
                </a:lnTo>
                <a:lnTo>
                  <a:pt x="66624" y="21437"/>
                </a:lnTo>
                <a:lnTo>
                  <a:pt x="62738" y="19062"/>
                </a:lnTo>
                <a:lnTo>
                  <a:pt x="56743" y="20510"/>
                </a:lnTo>
                <a:lnTo>
                  <a:pt x="43116" y="24079"/>
                </a:lnTo>
                <a:lnTo>
                  <a:pt x="39903" y="24866"/>
                </a:lnTo>
                <a:lnTo>
                  <a:pt x="35941" y="25463"/>
                </a:lnTo>
                <a:lnTo>
                  <a:pt x="35001" y="25552"/>
                </a:lnTo>
                <a:lnTo>
                  <a:pt x="30568" y="25679"/>
                </a:lnTo>
                <a:lnTo>
                  <a:pt x="24282" y="25679"/>
                </a:lnTo>
                <a:lnTo>
                  <a:pt x="21399" y="25679"/>
                </a:lnTo>
                <a:lnTo>
                  <a:pt x="17424" y="25679"/>
                </a:lnTo>
                <a:lnTo>
                  <a:pt x="13449" y="25679"/>
                </a:lnTo>
                <a:lnTo>
                  <a:pt x="7823" y="25679"/>
                </a:lnTo>
                <a:lnTo>
                  <a:pt x="7823" y="40081"/>
                </a:lnTo>
                <a:lnTo>
                  <a:pt x="30797" y="40081"/>
                </a:lnTo>
                <a:lnTo>
                  <a:pt x="34404" y="39992"/>
                </a:lnTo>
                <a:lnTo>
                  <a:pt x="60261" y="34480"/>
                </a:lnTo>
                <a:lnTo>
                  <a:pt x="66128" y="33058"/>
                </a:lnTo>
                <a:lnTo>
                  <a:pt x="68503" y="29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20866" y="1002013"/>
            <a:ext cx="45953" cy="826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22965" y="1003596"/>
            <a:ext cx="249211" cy="7189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855199" y="1193430"/>
            <a:ext cx="50498" cy="30136"/>
          </a:xfrm>
          <a:custGeom>
            <a:avLst/>
            <a:gdLst/>
            <a:ahLst/>
            <a:cxnLst/>
            <a:rect l="l" t="t" r="r" b="b"/>
            <a:pathLst>
              <a:path w="78739" h="46989">
                <a:moveTo>
                  <a:pt x="66852" y="5092"/>
                </a:moveTo>
                <a:lnTo>
                  <a:pt x="63855" y="1651"/>
                </a:lnTo>
                <a:lnTo>
                  <a:pt x="43408" y="190"/>
                </a:lnTo>
                <a:lnTo>
                  <a:pt x="40259" y="88"/>
                </a:lnTo>
                <a:lnTo>
                  <a:pt x="38277" y="25"/>
                </a:lnTo>
                <a:lnTo>
                  <a:pt x="36868" y="25"/>
                </a:lnTo>
                <a:lnTo>
                  <a:pt x="32029" y="88"/>
                </a:lnTo>
                <a:lnTo>
                  <a:pt x="25603" y="0"/>
                </a:lnTo>
                <a:lnTo>
                  <a:pt x="24168" y="0"/>
                </a:lnTo>
                <a:lnTo>
                  <a:pt x="9766" y="584"/>
                </a:lnTo>
                <a:lnTo>
                  <a:pt x="7023" y="889"/>
                </a:lnTo>
                <a:lnTo>
                  <a:pt x="1968" y="3898"/>
                </a:lnTo>
                <a:lnTo>
                  <a:pt x="406" y="6413"/>
                </a:lnTo>
                <a:lnTo>
                  <a:pt x="0" y="12153"/>
                </a:lnTo>
                <a:lnTo>
                  <a:pt x="1219" y="14592"/>
                </a:lnTo>
                <a:lnTo>
                  <a:pt x="1346" y="14757"/>
                </a:lnTo>
                <a:lnTo>
                  <a:pt x="4495" y="17995"/>
                </a:lnTo>
                <a:lnTo>
                  <a:pt x="6299" y="18897"/>
                </a:lnTo>
                <a:lnTo>
                  <a:pt x="9626" y="19697"/>
                </a:lnTo>
                <a:lnTo>
                  <a:pt x="10426" y="19697"/>
                </a:lnTo>
                <a:lnTo>
                  <a:pt x="12446" y="19558"/>
                </a:lnTo>
                <a:lnTo>
                  <a:pt x="16433" y="19558"/>
                </a:lnTo>
                <a:lnTo>
                  <a:pt x="19659" y="16344"/>
                </a:lnTo>
                <a:lnTo>
                  <a:pt x="19659" y="15163"/>
                </a:lnTo>
                <a:lnTo>
                  <a:pt x="19659" y="14592"/>
                </a:lnTo>
                <a:lnTo>
                  <a:pt x="24434" y="14401"/>
                </a:lnTo>
                <a:lnTo>
                  <a:pt x="25628" y="14401"/>
                </a:lnTo>
                <a:lnTo>
                  <a:pt x="30391" y="14490"/>
                </a:lnTo>
                <a:lnTo>
                  <a:pt x="36855" y="14427"/>
                </a:lnTo>
                <a:lnTo>
                  <a:pt x="38087" y="14427"/>
                </a:lnTo>
                <a:lnTo>
                  <a:pt x="42646" y="14579"/>
                </a:lnTo>
                <a:lnTo>
                  <a:pt x="62890" y="16027"/>
                </a:lnTo>
                <a:lnTo>
                  <a:pt x="64731" y="14427"/>
                </a:lnTo>
                <a:lnTo>
                  <a:pt x="66332" y="13017"/>
                </a:lnTo>
                <a:lnTo>
                  <a:pt x="66852" y="5156"/>
                </a:lnTo>
                <a:close/>
              </a:path>
              <a:path w="78739" h="46989">
                <a:moveTo>
                  <a:pt x="78613" y="30543"/>
                </a:moveTo>
                <a:lnTo>
                  <a:pt x="76873" y="22783"/>
                </a:lnTo>
                <a:lnTo>
                  <a:pt x="73025" y="20345"/>
                </a:lnTo>
                <a:lnTo>
                  <a:pt x="31762" y="29591"/>
                </a:lnTo>
                <a:lnTo>
                  <a:pt x="16814" y="32359"/>
                </a:lnTo>
                <a:lnTo>
                  <a:pt x="14224" y="36118"/>
                </a:lnTo>
                <a:lnTo>
                  <a:pt x="15684" y="43929"/>
                </a:lnTo>
                <a:lnTo>
                  <a:pt x="19431" y="46520"/>
                </a:lnTo>
                <a:lnTo>
                  <a:pt x="23342" y="45796"/>
                </a:lnTo>
                <a:lnTo>
                  <a:pt x="34645" y="43700"/>
                </a:lnTo>
                <a:lnTo>
                  <a:pt x="76174" y="34391"/>
                </a:lnTo>
                <a:lnTo>
                  <a:pt x="78613" y="30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49972" y="1173535"/>
            <a:ext cx="196822" cy="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coefficients</a:t>
            </a: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Population regression line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</a:t>
            </a:r>
            <a:r>
              <a:rPr lang="en-US" i="1"/>
              <a:t>f</a:t>
            </a:r>
            <a:r>
              <a:rPr lang="en-US"/>
              <a:t>(X) is linear function,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Example, </a:t>
            </a:r>
            <a:endParaRPr/>
          </a:p>
        </p:txBody>
      </p:sp>
      <p:sp>
        <p:nvSpPr>
          <p:cNvPr id="239" name="Google Shape;239;p32"/>
          <p:cNvSpPr txBox="1"/>
          <p:nvPr/>
        </p:nvSpPr>
        <p:spPr>
          <a:xfrm>
            <a:off x="2623127" y="2332243"/>
            <a:ext cx="6096000" cy="400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3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2503055" y="3424600"/>
            <a:ext cx="6096000" cy="4001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3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1" name="Google Shape;241;p32"/>
          <p:cNvSpPr txBox="1"/>
          <p:nvPr/>
        </p:nvSpPr>
        <p:spPr>
          <a:xfrm>
            <a:off x="2503055" y="4816170"/>
            <a:ext cx="6096000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1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The quality of a linear regression fit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residual standard error (RSE) and 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R</a:t>
            </a:r>
            <a:r>
              <a:rPr lang="en-US" sz="2800" baseline="30000"/>
              <a:t>2</a:t>
            </a:r>
            <a:r>
              <a:rPr lang="en-US" sz="2800"/>
              <a:t> statistic</a:t>
            </a:r>
            <a:endParaRPr sz="2800"/>
          </a:p>
        </p:txBody>
      </p:sp>
      <p:sp>
        <p:nvSpPr>
          <p:cNvPr id="249" name="Google Shape;249;p3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Why Linear Regression?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accurately can we estimate the effect of each medium on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By what amount will sales increase?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accurately can we predict future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is the accuracy of this prediction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Is the relationship linear?</a:t>
            </a:r>
            <a:r>
              <a:rPr lang="en-US" sz="3200" i="1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Is there synergy among the advertising media?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Interaction effect</a:t>
            </a:r>
            <a:endParaRPr sz="2800"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residual standard error (RSE)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Measure of lack of fit of the model</a:t>
            </a: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2144" y="3144838"/>
            <a:ext cx="6871855" cy="146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7844" y="4910426"/>
            <a:ext cx="3175501" cy="116919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/>
          <p:nvPr/>
        </p:nvSpPr>
        <p:spPr>
          <a:xfrm>
            <a:off x="5523345" y="3144838"/>
            <a:ext cx="3833091" cy="16306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4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</a:t>
            </a:r>
            <a:r>
              <a:rPr lang="en-US" baseline="30000"/>
              <a:t>2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proportion of variance explained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Always takes on a value between 0 and 1, and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Independent of the scale of Y</a:t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385" y="3808990"/>
            <a:ext cx="5048106" cy="118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 rotWithShape="1">
          <a:blip r:embed="rId4">
            <a:alphaModFix/>
          </a:blip>
          <a:srcRect b="8087"/>
          <a:stretch/>
        </p:blipFill>
        <p:spPr>
          <a:xfrm>
            <a:off x="3633932" y="5285753"/>
            <a:ext cx="3819814" cy="68546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/>
        </p:nvSpPr>
        <p:spPr>
          <a:xfrm>
            <a:off x="563418" y="5401051"/>
            <a:ext cx="279861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sum of squares</a:t>
            </a: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/>
              <a:t>TSS measures the total variance in the response </a:t>
            </a:r>
            <a:r>
              <a:rPr lang="en-US" b="0" i="1"/>
              <a:t>Y </a:t>
            </a:r>
            <a:r>
              <a:rPr lang="en-US" b="0" i="0"/>
              <a:t>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0" i="0"/>
              <a:t>The amount of variability inherent in the response before the regression is performed.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/>
              <a:t>RSS measures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0" i="0"/>
              <a:t>The amount of variability that is left unexplained after performing the regression.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/>
              <a:t>TSS </a:t>
            </a:r>
            <a:r>
              <a:rPr lang="en-US" b="0" i="1"/>
              <a:t>– </a:t>
            </a:r>
            <a:r>
              <a:rPr lang="en-US" b="0" i="0"/>
              <a:t>RSS measures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amount of variability in the response that is explained (or removed) by performing the regression, </a:t>
            </a:r>
            <a:r>
              <a:rPr lang="en-US" b="0" i="0"/>
              <a:t> </a:t>
            </a:r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1" dirty="0"/>
              <a:t>R</a:t>
            </a:r>
            <a:r>
              <a:rPr lang="en-US" b="0" i="0" baseline="30000" dirty="0"/>
              <a:t>2</a:t>
            </a:r>
            <a:r>
              <a:rPr lang="en-US" b="0" i="0" dirty="0"/>
              <a:t> measures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0" i="1" dirty="0"/>
              <a:t>proportion of variability in Y that can be explained using X</a:t>
            </a:r>
            <a:r>
              <a:rPr lang="en-US" b="0" i="0" dirty="0"/>
              <a:t>.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=1 </a:t>
            </a:r>
            <a:r>
              <a:rPr lang="en-US" dirty="0" smtClean="0"/>
              <a:t>(when we fit our curve exactly)</a:t>
            </a:r>
            <a:endParaRPr dirty="0"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large proportion of the variability in the response has been explained by the regression</a:t>
            </a:r>
            <a:endParaRPr sz="3600" dirty="0"/>
          </a:p>
        </p:txBody>
      </p:sp>
      <p:sp>
        <p:nvSpPr>
          <p:cNvPr id="283" name="Google Shape;283;p3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36676" y="4708478"/>
            <a:ext cx="1073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small RSS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the predicted values are close to the actual data, indicating a good fit of the regression model.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RSS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suggests a poor fit, meaning the model's predictions deviate significantly from the actual data.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734" y="2033154"/>
            <a:ext cx="7534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076" y="4704610"/>
            <a:ext cx="9688945" cy="74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Multivariate Linear Regression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/>
              <a:t>Advertising example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Sales (in thousands of units) for a particular product as a function of advertising budgets (in thousands of dollars) for TV, radio, and newspaper media</a:t>
            </a:r>
            <a:endParaRPr/>
          </a:p>
        </p:txBody>
      </p:sp>
      <p:sp>
        <p:nvSpPr>
          <p:cNvPr id="298" name="Google Shape;298;p39"/>
          <p:cNvSpPr txBox="1"/>
          <p:nvPr/>
        </p:nvSpPr>
        <p:spPr>
          <a:xfrm>
            <a:off x="4221018" y="4666742"/>
            <a:ext cx="3306833" cy="400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3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9" name="Google Shape;299;p39"/>
          <p:cNvSpPr txBox="1"/>
          <p:nvPr/>
        </p:nvSpPr>
        <p:spPr>
          <a:xfrm>
            <a:off x="4669196" y="3999109"/>
            <a:ext cx="2858655" cy="4001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7574" b="-2575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4027055" y="5269842"/>
            <a:ext cx="4166853" cy="4001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Multivariate Linear Regression</a:t>
            </a: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003" y="2352675"/>
            <a:ext cx="27622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7868" y="2266950"/>
            <a:ext cx="28575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5">
            <a:alphaModFix/>
          </a:blip>
          <a:srcRect t="4237"/>
          <a:stretch/>
        </p:blipFill>
        <p:spPr>
          <a:xfrm>
            <a:off x="8196983" y="2309812"/>
            <a:ext cx="27813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/>
        </p:nvSpPr>
        <p:spPr>
          <a:xfrm>
            <a:off x="1062182" y="3551660"/>
            <a:ext cx="10067636" cy="234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unclear how to </a:t>
            </a:r>
            <a:r>
              <a:rPr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a single prediction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sales given levels of the three advertising media budgets, since each of the budgets is associated with a separate regression equation.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of the three regression equations </a:t>
            </a:r>
            <a:r>
              <a:rPr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ignores the other two media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forming estimates for the regression coefficients.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4655127" y="1815584"/>
            <a:ext cx="2521527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333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2" name="Google Shape;312;p40"/>
          <p:cNvSpPr txBox="1"/>
          <p:nvPr/>
        </p:nvSpPr>
        <p:spPr>
          <a:xfrm>
            <a:off x="1145309" y="1860683"/>
            <a:ext cx="2179782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8196" b="-245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7998978" y="1815584"/>
            <a:ext cx="3177309" cy="3693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33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Multivariate Linear Regression</a:t>
            </a:r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2960253" y="2087920"/>
            <a:ext cx="6811820" cy="461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68" t="-13332" b="-30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1" name="Google Shape;321;p41"/>
          <p:cNvSpPr txBox="1"/>
          <p:nvPr/>
        </p:nvSpPr>
        <p:spPr>
          <a:xfrm>
            <a:off x="2618509" y="3429000"/>
            <a:ext cx="6954982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62" t="-10666" b="-293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2" name="Google Shape;322;p41"/>
          <p:cNvSpPr txBox="1"/>
          <p:nvPr/>
        </p:nvSpPr>
        <p:spPr>
          <a:xfrm>
            <a:off x="838200" y="2817091"/>
            <a:ext cx="55787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general, Multivariate Linear Regression: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3408218" y="3931702"/>
            <a:ext cx="42025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=number of features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number of samples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1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31495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Multivariate Linear Regression</a:t>
            </a:r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9751" y="881062"/>
            <a:ext cx="4429125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084" y="5318125"/>
            <a:ext cx="782002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Hypothesis function</a:t>
            </a: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6" t="-224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2900219" y="4449785"/>
            <a:ext cx="6096000" cy="4666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0" name="Google Shape;340;p43"/>
          <p:cNvSpPr txBox="1"/>
          <p:nvPr/>
        </p:nvSpPr>
        <p:spPr>
          <a:xfrm>
            <a:off x="2814783" y="5197984"/>
            <a:ext cx="6096000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3998" b="-106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What is Linear Regression?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1958108" y="1941469"/>
            <a:ext cx="6096000" cy="461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10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3879272" y="3594345"/>
            <a:ext cx="3601028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506" t="-10666" b="-306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2489085"/>
            <a:ext cx="5511800" cy="4247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769" t="-21427" b="-314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3632200" y="5085834"/>
            <a:ext cx="3139208" cy="4812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5679786" y="2539457"/>
            <a:ext cx="3352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coefficients or parameters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2441286" y="5914095"/>
            <a:ext cx="68932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estimated value for an unknown parameter or coefficient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838200" y="4542983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Modelling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– Accessing the accuracy of the model</a:t>
            </a:r>
            <a:endParaRPr/>
          </a:p>
        </p:txBody>
      </p:sp>
      <p:pic>
        <p:nvPicPr>
          <p:cNvPr id="347" name="Google Shape;34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52407"/>
            <a:ext cx="10515600" cy="342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Matrix Representation </a:t>
            </a:r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355" name="Google Shape;355;p45"/>
          <p:cNvSpPr txBox="1"/>
          <p:nvPr/>
        </p:nvSpPr>
        <p:spPr>
          <a:xfrm>
            <a:off x="2623128" y="1959682"/>
            <a:ext cx="6096000" cy="5616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675" b="-225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Cost function </a:t>
            </a:r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measure the accuracy of the hypothesis function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Average of all the results of the hypothesis with inputs from x’s compared to actual output y’s.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362" name="Google Shape;362;p46"/>
          <p:cNvSpPr txBox="1"/>
          <p:nvPr/>
        </p:nvSpPr>
        <p:spPr>
          <a:xfrm>
            <a:off x="2484582" y="5073712"/>
            <a:ext cx="6096000" cy="8179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1727200" y="3534628"/>
            <a:ext cx="6096000" cy="4666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63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4" name="Google Shape;364;p46"/>
          <p:cNvSpPr txBox="1"/>
          <p:nvPr/>
        </p:nvSpPr>
        <p:spPr>
          <a:xfrm>
            <a:off x="1838036" y="4190464"/>
            <a:ext cx="6096000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3945" b="-1052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method </a:t>
            </a:r>
            <a:endParaRPr/>
          </a:p>
        </p:txBody>
      </p:sp>
      <p:sp>
        <p:nvSpPr>
          <p:cNvPr id="371" name="Google Shape;371;p47"/>
          <p:cNvSpPr txBox="1"/>
          <p:nvPr/>
        </p:nvSpPr>
        <p:spPr>
          <a:xfrm>
            <a:off x="2586184" y="2622497"/>
            <a:ext cx="3929954" cy="8065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373" name="Google Shape;373;p47"/>
          <p:cNvSpPr txBox="1"/>
          <p:nvPr/>
        </p:nvSpPr>
        <p:spPr>
          <a:xfrm flipH="1">
            <a:off x="1458883" y="2189018"/>
            <a:ext cx="34363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until converges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 flipH="1">
            <a:off x="1458883" y="3736109"/>
            <a:ext cx="34363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 notation: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2611527" y="4214786"/>
            <a:ext cx="3929954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4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Gradient descent method </a:t>
            </a:r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382" name="Google Shape;382;p48"/>
          <p:cNvSpPr txBox="1"/>
          <p:nvPr/>
        </p:nvSpPr>
        <p:spPr>
          <a:xfrm>
            <a:off x="2255676" y="2540646"/>
            <a:ext cx="6097554" cy="11005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3" name="Google Shape;383;p48"/>
          <p:cNvSpPr txBox="1"/>
          <p:nvPr/>
        </p:nvSpPr>
        <p:spPr>
          <a:xfrm>
            <a:off x="2330321" y="3935891"/>
            <a:ext cx="6097554" cy="11873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498" b="-113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4" name="Google Shape;384;p48"/>
          <p:cNvSpPr txBox="1"/>
          <p:nvPr/>
        </p:nvSpPr>
        <p:spPr>
          <a:xfrm>
            <a:off x="2067557" y="5204563"/>
            <a:ext cx="6097554" cy="4266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7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Normal equation method</a:t>
            </a:r>
            <a:endParaRPr/>
          </a:p>
        </p:txBody>
      </p:sp>
      <p:sp>
        <p:nvSpPr>
          <p:cNvPr id="390" name="Google Shape;390;p49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391" name="Google Shape;391;p49"/>
          <p:cNvSpPr txBox="1"/>
          <p:nvPr/>
        </p:nvSpPr>
        <p:spPr>
          <a:xfrm>
            <a:off x="1625600" y="2783515"/>
            <a:ext cx="6096000" cy="5847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2" name="Google Shape;392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042" t="-23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Times New Roman"/>
              <a:buNone/>
            </a:pPr>
            <a:r>
              <a:rPr lang="en-US" sz="4000"/>
              <a:t>Gradient descent method vs Normal Equation Method</a:t>
            </a:r>
            <a:endParaRPr sz="4000"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399" name="Google Shape;399;p50"/>
          <p:cNvGraphicFramePr/>
          <p:nvPr/>
        </p:nvGraphicFramePr>
        <p:xfrm>
          <a:off x="1339272" y="2640828"/>
          <a:ext cx="8386650" cy="1995800"/>
        </p:xfrm>
        <a:graphic>
          <a:graphicData uri="http://schemas.openxmlformats.org/drawingml/2006/table">
            <a:tbl>
              <a:tblPr firstRow="1" bandRow="1">
                <a:noFill/>
                <a:tableStyleId>{63A8E604-B35C-4847-AACE-AD848D2A1A1A}</a:tableStyleId>
              </a:tblPr>
              <a:tblGrid>
                <a:gridCol w="2795550"/>
                <a:gridCol w="2795550"/>
                <a:gridCol w="2795550"/>
              </a:tblGrid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Gradient Descent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Normal Eq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</a:tr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Complexity</a:t>
                      </a:r>
                      <a:endParaRPr sz="24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</a:t>
                      </a:r>
                      <a:r>
                        <a:rPr lang="en-US" sz="24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</a:t>
                      </a:r>
                      <a:r>
                        <a:rPr lang="en-US" sz="2400" baseline="30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</a:t>
                      </a:r>
                      <a:r>
                        <a:rPr lang="en-US" sz="2400" i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r>
                        <a:rPr lang="en-US" sz="2400" baseline="30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</a:tr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Rate</a:t>
                      </a:r>
                      <a:endParaRPr sz="24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Required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</a:tr>
              <a:tr h="498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Iteration</a:t>
                      </a:r>
                      <a:endParaRPr sz="24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Many iterations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iteration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400" name="Google Shape;400;p50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Practice Question </a:t>
            </a:r>
            <a:endParaRPr/>
          </a:p>
        </p:txBody>
      </p:sp>
      <p:sp>
        <p:nvSpPr>
          <p:cNvPr id="406" name="Google Shape;406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sales of a company (in million dollars) for each year are shown in the table below.</a:t>
            </a:r>
            <a:b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(year) 2005 2006 2007 2008 2009</a:t>
            </a:r>
            <a:b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(sales) 12 19 29 37 45</a:t>
            </a:r>
            <a:b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828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Find the least square regression line y = ax + b.</a:t>
            </a:r>
            <a:b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Use the least squares regression line as a model to estimate the sales of the company in 2012.</a:t>
            </a:r>
            <a:r>
              <a:rPr lang="en-US" sz="3200"/>
              <a:t>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Find the solution using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Direct formulas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Gradient Descent </a:t>
            </a: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407" name="Google Shape;407;p51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6155" y="498416"/>
            <a:ext cx="68070" cy="56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4834" y="658613"/>
            <a:ext cx="222005" cy="752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39534" y="820224"/>
            <a:ext cx="221966" cy="828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9328" y="990341"/>
            <a:ext cx="233444" cy="925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20467" y="1162054"/>
            <a:ext cx="238622" cy="987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26305" y="1346118"/>
            <a:ext cx="246342" cy="86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48963" y="514004"/>
            <a:ext cx="57317" cy="998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34530" y="657894"/>
            <a:ext cx="90536" cy="773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42151" y="822062"/>
            <a:ext cx="78271" cy="7604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01256" y="1001466"/>
            <a:ext cx="119993" cy="819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07644" y="1167381"/>
            <a:ext cx="114224" cy="734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03615" y="1337888"/>
            <a:ext cx="112399" cy="731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42294" y="1699524"/>
            <a:ext cx="105129" cy="8286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37384" y="1702123"/>
            <a:ext cx="444750" cy="1294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78124" y="1686838"/>
            <a:ext cx="170814" cy="9395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73362" y="1679946"/>
            <a:ext cx="622237" cy="10944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70531" y="1720342"/>
            <a:ext cx="128577" cy="6075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90932" y="1732884"/>
            <a:ext cx="173358" cy="5647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492521" y="1703020"/>
            <a:ext cx="396241" cy="8237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92441" y="1692644"/>
            <a:ext cx="168002" cy="892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222748" y="1723524"/>
            <a:ext cx="325264" cy="10549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15556" y="1710895"/>
            <a:ext cx="206380" cy="7870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902213" y="1727861"/>
            <a:ext cx="71025" cy="4272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259876" y="1888736"/>
            <a:ext cx="300523" cy="693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705801" y="1872047"/>
            <a:ext cx="565126" cy="1370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405723" y="1876526"/>
            <a:ext cx="293557" cy="113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361034" y="2191354"/>
            <a:ext cx="102880" cy="10711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49820" y="2235290"/>
            <a:ext cx="160386" cy="5954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764160" y="2209924"/>
            <a:ext cx="317433" cy="8311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368369" y="2543462"/>
            <a:ext cx="90280" cy="9585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400418" y="2761773"/>
            <a:ext cx="55420" cy="47037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418382" y="2914558"/>
            <a:ext cx="15068" cy="64752"/>
          </a:xfrm>
          <a:custGeom>
            <a:avLst/>
            <a:gdLst/>
            <a:ahLst/>
            <a:cxnLst/>
            <a:rect l="l" t="t" r="r" b="b"/>
            <a:pathLst>
              <a:path w="23494" h="100964">
                <a:moveTo>
                  <a:pt x="8416" y="24512"/>
                </a:moveTo>
                <a:lnTo>
                  <a:pt x="7569" y="30032"/>
                </a:lnTo>
                <a:lnTo>
                  <a:pt x="6962" y="34142"/>
                </a:lnTo>
                <a:lnTo>
                  <a:pt x="5265" y="44629"/>
                </a:lnTo>
                <a:lnTo>
                  <a:pt x="785" y="79641"/>
                </a:lnTo>
                <a:lnTo>
                  <a:pt x="61" y="84566"/>
                </a:lnTo>
                <a:lnTo>
                  <a:pt x="0" y="86982"/>
                </a:lnTo>
                <a:lnTo>
                  <a:pt x="1688" y="92082"/>
                </a:lnTo>
                <a:lnTo>
                  <a:pt x="2763" y="93397"/>
                </a:lnTo>
                <a:lnTo>
                  <a:pt x="6082" y="96654"/>
                </a:lnTo>
                <a:lnTo>
                  <a:pt x="8758" y="99924"/>
                </a:lnTo>
                <a:lnTo>
                  <a:pt x="13294" y="100378"/>
                </a:lnTo>
                <a:lnTo>
                  <a:pt x="19450" y="95342"/>
                </a:lnTo>
                <a:lnTo>
                  <a:pt x="19904" y="90807"/>
                </a:lnTo>
                <a:lnTo>
                  <a:pt x="16774" y="86982"/>
                </a:lnTo>
                <a:lnTo>
                  <a:pt x="14969" y="85196"/>
                </a:lnTo>
                <a:lnTo>
                  <a:pt x="14577" y="85196"/>
                </a:lnTo>
                <a:lnTo>
                  <a:pt x="14369" y="84566"/>
                </a:lnTo>
                <a:lnTo>
                  <a:pt x="14621" y="84566"/>
                </a:lnTo>
                <a:lnTo>
                  <a:pt x="15100" y="81221"/>
                </a:lnTo>
                <a:lnTo>
                  <a:pt x="15356" y="77915"/>
                </a:lnTo>
                <a:lnTo>
                  <a:pt x="15586" y="75675"/>
                </a:lnTo>
                <a:lnTo>
                  <a:pt x="16437" y="68245"/>
                </a:lnTo>
                <a:lnTo>
                  <a:pt x="18188" y="54945"/>
                </a:lnTo>
                <a:lnTo>
                  <a:pt x="18711" y="51481"/>
                </a:lnTo>
                <a:lnTo>
                  <a:pt x="20764" y="39065"/>
                </a:lnTo>
                <a:lnTo>
                  <a:pt x="22632" y="26833"/>
                </a:lnTo>
                <a:lnTo>
                  <a:pt x="17618" y="26833"/>
                </a:lnTo>
                <a:lnTo>
                  <a:pt x="9702" y="26071"/>
                </a:lnTo>
                <a:lnTo>
                  <a:pt x="8416" y="24512"/>
                </a:lnTo>
                <a:close/>
              </a:path>
              <a:path w="23494" h="100964">
                <a:moveTo>
                  <a:pt x="14369" y="84566"/>
                </a:moveTo>
                <a:lnTo>
                  <a:pt x="14577" y="85196"/>
                </a:lnTo>
                <a:lnTo>
                  <a:pt x="14493" y="84717"/>
                </a:lnTo>
                <a:lnTo>
                  <a:pt x="14369" y="84566"/>
                </a:lnTo>
                <a:close/>
              </a:path>
              <a:path w="23494" h="100964">
                <a:moveTo>
                  <a:pt x="14595" y="84826"/>
                </a:moveTo>
                <a:lnTo>
                  <a:pt x="14577" y="85196"/>
                </a:lnTo>
                <a:lnTo>
                  <a:pt x="14969" y="85196"/>
                </a:lnTo>
                <a:lnTo>
                  <a:pt x="14595" y="84826"/>
                </a:lnTo>
                <a:close/>
              </a:path>
              <a:path w="23494" h="100964">
                <a:moveTo>
                  <a:pt x="14621" y="84566"/>
                </a:moveTo>
                <a:lnTo>
                  <a:pt x="14369" y="84566"/>
                </a:lnTo>
                <a:lnTo>
                  <a:pt x="14595" y="84826"/>
                </a:lnTo>
                <a:lnTo>
                  <a:pt x="14621" y="84566"/>
                </a:lnTo>
                <a:close/>
              </a:path>
              <a:path w="23494" h="100964">
                <a:moveTo>
                  <a:pt x="8988" y="11398"/>
                </a:moveTo>
                <a:lnTo>
                  <a:pt x="8915" y="18595"/>
                </a:lnTo>
                <a:lnTo>
                  <a:pt x="8673" y="22553"/>
                </a:lnTo>
                <a:lnTo>
                  <a:pt x="8416" y="24512"/>
                </a:lnTo>
                <a:lnTo>
                  <a:pt x="9702" y="26071"/>
                </a:lnTo>
                <a:lnTo>
                  <a:pt x="17618" y="26833"/>
                </a:lnTo>
                <a:lnTo>
                  <a:pt x="21136" y="23934"/>
                </a:lnTo>
                <a:lnTo>
                  <a:pt x="21636" y="18595"/>
                </a:lnTo>
                <a:lnTo>
                  <a:pt x="21997" y="14399"/>
                </a:lnTo>
                <a:lnTo>
                  <a:pt x="11989" y="14399"/>
                </a:lnTo>
                <a:lnTo>
                  <a:pt x="8988" y="11398"/>
                </a:lnTo>
                <a:close/>
              </a:path>
              <a:path w="23494" h="100964">
                <a:moveTo>
                  <a:pt x="23166" y="6324"/>
                </a:moveTo>
                <a:lnTo>
                  <a:pt x="23067" y="11275"/>
                </a:lnTo>
                <a:lnTo>
                  <a:pt x="22268" y="12073"/>
                </a:lnTo>
                <a:lnTo>
                  <a:pt x="22117" y="13007"/>
                </a:lnTo>
                <a:lnTo>
                  <a:pt x="21517" y="19977"/>
                </a:lnTo>
                <a:lnTo>
                  <a:pt x="21136" y="23934"/>
                </a:lnTo>
                <a:lnTo>
                  <a:pt x="17618" y="26833"/>
                </a:lnTo>
                <a:lnTo>
                  <a:pt x="22632" y="26833"/>
                </a:lnTo>
                <a:lnTo>
                  <a:pt x="22784" y="25827"/>
                </a:lnTo>
                <a:lnTo>
                  <a:pt x="23014" y="23934"/>
                </a:lnTo>
                <a:lnTo>
                  <a:pt x="23273" y="19977"/>
                </a:lnTo>
                <a:lnTo>
                  <a:pt x="23399" y="12594"/>
                </a:lnTo>
                <a:lnTo>
                  <a:pt x="23285" y="7345"/>
                </a:lnTo>
                <a:lnTo>
                  <a:pt x="23166" y="6324"/>
                </a:lnTo>
                <a:close/>
              </a:path>
              <a:path w="23494" h="100964">
                <a:moveTo>
                  <a:pt x="8766" y="5964"/>
                </a:moveTo>
                <a:lnTo>
                  <a:pt x="8366" y="7844"/>
                </a:lnTo>
                <a:lnTo>
                  <a:pt x="7846" y="11065"/>
                </a:lnTo>
                <a:lnTo>
                  <a:pt x="7651" y="13007"/>
                </a:lnTo>
                <a:lnTo>
                  <a:pt x="7051" y="19977"/>
                </a:lnTo>
                <a:lnTo>
                  <a:pt x="6802" y="22553"/>
                </a:lnTo>
                <a:lnTo>
                  <a:pt x="8416" y="24512"/>
                </a:lnTo>
                <a:lnTo>
                  <a:pt x="8674" y="22541"/>
                </a:lnTo>
                <a:lnTo>
                  <a:pt x="8915" y="18595"/>
                </a:lnTo>
                <a:lnTo>
                  <a:pt x="8865" y="11275"/>
                </a:lnTo>
                <a:lnTo>
                  <a:pt x="8766" y="10075"/>
                </a:lnTo>
                <a:lnTo>
                  <a:pt x="8766" y="5964"/>
                </a:lnTo>
                <a:close/>
              </a:path>
              <a:path w="23494" h="100964">
                <a:moveTo>
                  <a:pt x="8987" y="10223"/>
                </a:moveTo>
                <a:lnTo>
                  <a:pt x="8988" y="11398"/>
                </a:lnTo>
                <a:lnTo>
                  <a:pt x="11989" y="14399"/>
                </a:lnTo>
                <a:lnTo>
                  <a:pt x="19942" y="14399"/>
                </a:lnTo>
                <a:lnTo>
                  <a:pt x="15195" y="14358"/>
                </a:lnTo>
                <a:lnTo>
                  <a:pt x="8987" y="10223"/>
                </a:lnTo>
                <a:close/>
              </a:path>
              <a:path w="23494" h="100964">
                <a:moveTo>
                  <a:pt x="22268" y="12073"/>
                </a:moveTo>
                <a:lnTo>
                  <a:pt x="19942" y="14399"/>
                </a:lnTo>
                <a:lnTo>
                  <a:pt x="21997" y="14399"/>
                </a:lnTo>
                <a:lnTo>
                  <a:pt x="22117" y="13007"/>
                </a:lnTo>
                <a:lnTo>
                  <a:pt x="22268" y="12073"/>
                </a:lnTo>
                <a:close/>
              </a:path>
              <a:path w="23494" h="100964">
                <a:moveTo>
                  <a:pt x="23166" y="8420"/>
                </a:moveTo>
                <a:lnTo>
                  <a:pt x="8917" y="8420"/>
                </a:lnTo>
                <a:lnTo>
                  <a:pt x="9028" y="9017"/>
                </a:lnTo>
                <a:lnTo>
                  <a:pt x="9064" y="10274"/>
                </a:lnTo>
                <a:lnTo>
                  <a:pt x="15195" y="14358"/>
                </a:lnTo>
                <a:lnTo>
                  <a:pt x="22345" y="11600"/>
                </a:lnTo>
                <a:lnTo>
                  <a:pt x="22464" y="10223"/>
                </a:lnTo>
                <a:lnTo>
                  <a:pt x="22720" y="9540"/>
                </a:lnTo>
                <a:lnTo>
                  <a:pt x="23166" y="9540"/>
                </a:lnTo>
                <a:lnTo>
                  <a:pt x="23166" y="8420"/>
                </a:lnTo>
                <a:close/>
              </a:path>
              <a:path w="23494" h="100964">
                <a:moveTo>
                  <a:pt x="22345" y="11600"/>
                </a:moveTo>
                <a:lnTo>
                  <a:pt x="15195" y="14358"/>
                </a:lnTo>
                <a:lnTo>
                  <a:pt x="19983" y="14358"/>
                </a:lnTo>
                <a:lnTo>
                  <a:pt x="22268" y="12073"/>
                </a:lnTo>
                <a:lnTo>
                  <a:pt x="22345" y="11600"/>
                </a:lnTo>
                <a:close/>
              </a:path>
              <a:path w="23494" h="100964">
                <a:moveTo>
                  <a:pt x="23166" y="9540"/>
                </a:moveTo>
                <a:lnTo>
                  <a:pt x="22720" y="9540"/>
                </a:lnTo>
                <a:lnTo>
                  <a:pt x="22529" y="10463"/>
                </a:lnTo>
                <a:lnTo>
                  <a:pt x="22268" y="12073"/>
                </a:lnTo>
                <a:lnTo>
                  <a:pt x="23067" y="11275"/>
                </a:lnTo>
                <a:lnTo>
                  <a:pt x="23166" y="9540"/>
                </a:lnTo>
                <a:close/>
              </a:path>
              <a:path w="23494" h="100964">
                <a:moveTo>
                  <a:pt x="8766" y="10075"/>
                </a:moveTo>
                <a:lnTo>
                  <a:pt x="8865" y="11275"/>
                </a:lnTo>
                <a:lnTo>
                  <a:pt x="8987" y="10223"/>
                </a:lnTo>
                <a:lnTo>
                  <a:pt x="8766" y="10075"/>
                </a:lnTo>
                <a:close/>
              </a:path>
              <a:path w="23494" h="100964">
                <a:moveTo>
                  <a:pt x="22720" y="9540"/>
                </a:moveTo>
                <a:lnTo>
                  <a:pt x="22541" y="10033"/>
                </a:lnTo>
                <a:lnTo>
                  <a:pt x="22431" y="11065"/>
                </a:lnTo>
                <a:lnTo>
                  <a:pt x="22720" y="9540"/>
                </a:lnTo>
                <a:close/>
              </a:path>
              <a:path w="23494" h="100964">
                <a:moveTo>
                  <a:pt x="8955" y="9245"/>
                </a:moveTo>
                <a:lnTo>
                  <a:pt x="8860" y="9540"/>
                </a:lnTo>
                <a:lnTo>
                  <a:pt x="8766" y="10075"/>
                </a:lnTo>
                <a:lnTo>
                  <a:pt x="8987" y="10223"/>
                </a:lnTo>
                <a:lnTo>
                  <a:pt x="8955" y="9245"/>
                </a:lnTo>
                <a:close/>
              </a:path>
              <a:path w="23494" h="100964">
                <a:moveTo>
                  <a:pt x="16736" y="40"/>
                </a:moveTo>
                <a:lnTo>
                  <a:pt x="9438" y="2857"/>
                </a:lnTo>
                <a:lnTo>
                  <a:pt x="9295" y="4411"/>
                </a:lnTo>
                <a:lnTo>
                  <a:pt x="9008" y="5123"/>
                </a:lnTo>
                <a:lnTo>
                  <a:pt x="8865" y="5619"/>
                </a:lnTo>
                <a:lnTo>
                  <a:pt x="8766" y="9833"/>
                </a:lnTo>
                <a:lnTo>
                  <a:pt x="8860" y="9540"/>
                </a:lnTo>
                <a:lnTo>
                  <a:pt x="8917" y="8420"/>
                </a:lnTo>
                <a:lnTo>
                  <a:pt x="23166" y="8420"/>
                </a:lnTo>
                <a:lnTo>
                  <a:pt x="23092" y="5964"/>
                </a:lnTo>
                <a:lnTo>
                  <a:pt x="23140" y="4310"/>
                </a:lnTo>
                <a:lnTo>
                  <a:pt x="16736" y="40"/>
                </a:lnTo>
                <a:close/>
              </a:path>
              <a:path w="23494" h="100964">
                <a:moveTo>
                  <a:pt x="23166" y="4978"/>
                </a:moveTo>
                <a:lnTo>
                  <a:pt x="23092" y="5964"/>
                </a:lnTo>
                <a:lnTo>
                  <a:pt x="23166" y="6324"/>
                </a:lnTo>
                <a:lnTo>
                  <a:pt x="23166" y="4978"/>
                </a:lnTo>
                <a:close/>
              </a:path>
              <a:path w="23494" h="100964">
                <a:moveTo>
                  <a:pt x="19942" y="0"/>
                </a:moveTo>
                <a:lnTo>
                  <a:pt x="11989" y="0"/>
                </a:lnTo>
                <a:lnTo>
                  <a:pt x="8766" y="3223"/>
                </a:lnTo>
                <a:lnTo>
                  <a:pt x="8766" y="5964"/>
                </a:lnTo>
                <a:lnTo>
                  <a:pt x="9008" y="5123"/>
                </a:lnTo>
                <a:lnTo>
                  <a:pt x="9295" y="4411"/>
                </a:lnTo>
                <a:lnTo>
                  <a:pt x="9438" y="2857"/>
                </a:lnTo>
                <a:lnTo>
                  <a:pt x="16736" y="40"/>
                </a:lnTo>
                <a:lnTo>
                  <a:pt x="19983" y="40"/>
                </a:lnTo>
                <a:close/>
              </a:path>
              <a:path w="23494" h="100964">
                <a:moveTo>
                  <a:pt x="19983" y="40"/>
                </a:moveTo>
                <a:lnTo>
                  <a:pt x="16736" y="40"/>
                </a:lnTo>
                <a:lnTo>
                  <a:pt x="23166" y="4327"/>
                </a:lnTo>
                <a:lnTo>
                  <a:pt x="23166" y="3223"/>
                </a:lnTo>
                <a:lnTo>
                  <a:pt x="19983" y="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382412" y="3074945"/>
            <a:ext cx="58463" cy="8144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83849" y="3254512"/>
            <a:ext cx="49541" cy="7182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72589" y="3402443"/>
            <a:ext cx="54844" cy="7623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729361" y="2601699"/>
            <a:ext cx="86881" cy="21379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736045" y="2893595"/>
            <a:ext cx="71019" cy="8496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706175" y="3251224"/>
            <a:ext cx="117295" cy="744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704158" y="3078976"/>
            <a:ext cx="129069" cy="8465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712518" y="3425614"/>
            <a:ext cx="109754" cy="7468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579865" y="2716434"/>
            <a:ext cx="118207" cy="10655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771940" y="2762424"/>
            <a:ext cx="47519" cy="3461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868920" y="2745433"/>
            <a:ext cx="58695" cy="6840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603872" y="2907510"/>
            <a:ext cx="68881" cy="13905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5763509" y="2932650"/>
            <a:ext cx="51313" cy="36245"/>
          </a:xfrm>
          <a:custGeom>
            <a:avLst/>
            <a:gdLst/>
            <a:ahLst/>
            <a:cxnLst/>
            <a:rect l="l" t="t" r="r" b="b"/>
            <a:pathLst>
              <a:path w="80010" h="56514">
                <a:moveTo>
                  <a:pt x="79781" y="35433"/>
                </a:moveTo>
                <a:lnTo>
                  <a:pt x="76720" y="32067"/>
                </a:lnTo>
                <a:lnTo>
                  <a:pt x="70497" y="31762"/>
                </a:lnTo>
                <a:lnTo>
                  <a:pt x="55422" y="30810"/>
                </a:lnTo>
                <a:lnTo>
                  <a:pt x="51676" y="30632"/>
                </a:lnTo>
                <a:lnTo>
                  <a:pt x="43802" y="30670"/>
                </a:lnTo>
                <a:lnTo>
                  <a:pt x="40805" y="30848"/>
                </a:lnTo>
                <a:lnTo>
                  <a:pt x="15367" y="34226"/>
                </a:lnTo>
                <a:lnTo>
                  <a:pt x="15367" y="47294"/>
                </a:lnTo>
                <a:lnTo>
                  <a:pt x="15367" y="47421"/>
                </a:lnTo>
                <a:lnTo>
                  <a:pt x="15354" y="46990"/>
                </a:lnTo>
                <a:lnTo>
                  <a:pt x="15367" y="47294"/>
                </a:lnTo>
                <a:lnTo>
                  <a:pt x="15367" y="34226"/>
                </a:lnTo>
                <a:lnTo>
                  <a:pt x="965" y="47891"/>
                </a:lnTo>
                <a:lnTo>
                  <a:pt x="1054" y="48793"/>
                </a:lnTo>
                <a:lnTo>
                  <a:pt x="1054" y="52705"/>
                </a:lnTo>
                <a:lnTo>
                  <a:pt x="4279" y="55930"/>
                </a:lnTo>
                <a:lnTo>
                  <a:pt x="12230" y="55930"/>
                </a:lnTo>
                <a:lnTo>
                  <a:pt x="15455" y="52705"/>
                </a:lnTo>
                <a:lnTo>
                  <a:pt x="15455" y="50241"/>
                </a:lnTo>
                <a:lnTo>
                  <a:pt x="15455" y="49364"/>
                </a:lnTo>
                <a:lnTo>
                  <a:pt x="20218" y="47891"/>
                </a:lnTo>
                <a:lnTo>
                  <a:pt x="24409" y="46990"/>
                </a:lnTo>
                <a:lnTo>
                  <a:pt x="25742" y="46697"/>
                </a:lnTo>
                <a:lnTo>
                  <a:pt x="27101" y="46494"/>
                </a:lnTo>
                <a:lnTo>
                  <a:pt x="30429" y="46177"/>
                </a:lnTo>
                <a:lnTo>
                  <a:pt x="41706" y="45224"/>
                </a:lnTo>
                <a:lnTo>
                  <a:pt x="44348" y="45072"/>
                </a:lnTo>
                <a:lnTo>
                  <a:pt x="51930" y="45072"/>
                </a:lnTo>
                <a:lnTo>
                  <a:pt x="54889" y="45199"/>
                </a:lnTo>
                <a:lnTo>
                  <a:pt x="69697" y="46139"/>
                </a:lnTo>
                <a:lnTo>
                  <a:pt x="76022" y="46443"/>
                </a:lnTo>
                <a:lnTo>
                  <a:pt x="77571" y="45034"/>
                </a:lnTo>
                <a:lnTo>
                  <a:pt x="79387" y="43383"/>
                </a:lnTo>
                <a:lnTo>
                  <a:pt x="79781" y="35433"/>
                </a:lnTo>
                <a:close/>
              </a:path>
              <a:path w="80010" h="56514">
                <a:moveTo>
                  <a:pt x="79921" y="12852"/>
                </a:moveTo>
                <a:lnTo>
                  <a:pt x="76898" y="9575"/>
                </a:lnTo>
                <a:lnTo>
                  <a:pt x="76047" y="8407"/>
                </a:lnTo>
                <a:lnTo>
                  <a:pt x="75857" y="8153"/>
                </a:lnTo>
                <a:lnTo>
                  <a:pt x="63500" y="0"/>
                </a:lnTo>
                <a:lnTo>
                  <a:pt x="57289" y="419"/>
                </a:lnTo>
                <a:lnTo>
                  <a:pt x="56959" y="444"/>
                </a:lnTo>
                <a:lnTo>
                  <a:pt x="56692" y="444"/>
                </a:lnTo>
                <a:lnTo>
                  <a:pt x="56095" y="431"/>
                </a:lnTo>
                <a:lnTo>
                  <a:pt x="54165" y="393"/>
                </a:lnTo>
                <a:lnTo>
                  <a:pt x="46482" y="431"/>
                </a:lnTo>
                <a:lnTo>
                  <a:pt x="33248" y="431"/>
                </a:lnTo>
                <a:lnTo>
                  <a:pt x="26746" y="266"/>
                </a:lnTo>
                <a:lnTo>
                  <a:pt x="24904" y="266"/>
                </a:lnTo>
                <a:lnTo>
                  <a:pt x="8204" y="1320"/>
                </a:lnTo>
                <a:lnTo>
                  <a:pt x="5511" y="1803"/>
                </a:lnTo>
                <a:lnTo>
                  <a:pt x="0" y="9245"/>
                </a:lnTo>
                <a:lnTo>
                  <a:pt x="50" y="9575"/>
                </a:lnTo>
                <a:lnTo>
                  <a:pt x="850" y="13335"/>
                </a:lnTo>
                <a:lnTo>
                  <a:pt x="4851" y="19418"/>
                </a:lnTo>
                <a:lnTo>
                  <a:pt x="8509" y="21615"/>
                </a:lnTo>
                <a:lnTo>
                  <a:pt x="13487" y="23050"/>
                </a:lnTo>
                <a:lnTo>
                  <a:pt x="14655" y="23050"/>
                </a:lnTo>
                <a:lnTo>
                  <a:pt x="17030" y="22809"/>
                </a:lnTo>
                <a:lnTo>
                  <a:pt x="21005" y="22809"/>
                </a:lnTo>
                <a:lnTo>
                  <a:pt x="24218" y="19583"/>
                </a:lnTo>
                <a:lnTo>
                  <a:pt x="24218" y="15773"/>
                </a:lnTo>
                <a:lnTo>
                  <a:pt x="24218" y="14757"/>
                </a:lnTo>
                <a:lnTo>
                  <a:pt x="25323" y="14681"/>
                </a:lnTo>
                <a:lnTo>
                  <a:pt x="26835" y="14681"/>
                </a:lnTo>
                <a:lnTo>
                  <a:pt x="33083" y="14833"/>
                </a:lnTo>
                <a:lnTo>
                  <a:pt x="54305" y="14808"/>
                </a:lnTo>
                <a:lnTo>
                  <a:pt x="56946" y="14859"/>
                </a:lnTo>
                <a:lnTo>
                  <a:pt x="58166" y="14795"/>
                </a:lnTo>
                <a:lnTo>
                  <a:pt x="59893" y="14681"/>
                </a:lnTo>
                <a:lnTo>
                  <a:pt x="61912" y="14541"/>
                </a:lnTo>
                <a:lnTo>
                  <a:pt x="62623" y="14566"/>
                </a:lnTo>
                <a:lnTo>
                  <a:pt x="63080" y="15100"/>
                </a:lnTo>
                <a:lnTo>
                  <a:pt x="65265" y="18084"/>
                </a:lnTo>
                <a:lnTo>
                  <a:pt x="65811" y="18783"/>
                </a:lnTo>
                <a:lnTo>
                  <a:pt x="69329" y="22606"/>
                </a:lnTo>
                <a:lnTo>
                  <a:pt x="73888" y="22796"/>
                </a:lnTo>
                <a:lnTo>
                  <a:pt x="79730" y="17411"/>
                </a:lnTo>
                <a:lnTo>
                  <a:pt x="79857" y="14528"/>
                </a:lnTo>
                <a:lnTo>
                  <a:pt x="79921" y="12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876710" y="2908054"/>
            <a:ext cx="250053" cy="7835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359204" y="3762721"/>
            <a:ext cx="90280" cy="95851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91252" y="3981031"/>
            <a:ext cx="55420" cy="47038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4409217" y="4133816"/>
            <a:ext cx="15068" cy="64752"/>
          </a:xfrm>
          <a:custGeom>
            <a:avLst/>
            <a:gdLst/>
            <a:ahLst/>
            <a:cxnLst/>
            <a:rect l="l" t="t" r="r" b="b"/>
            <a:pathLst>
              <a:path w="23494" h="100965">
                <a:moveTo>
                  <a:pt x="8416" y="24512"/>
                </a:moveTo>
                <a:lnTo>
                  <a:pt x="7569" y="30032"/>
                </a:lnTo>
                <a:lnTo>
                  <a:pt x="6962" y="34143"/>
                </a:lnTo>
                <a:lnTo>
                  <a:pt x="5265" y="44629"/>
                </a:lnTo>
                <a:lnTo>
                  <a:pt x="785" y="79641"/>
                </a:lnTo>
                <a:lnTo>
                  <a:pt x="61" y="84566"/>
                </a:lnTo>
                <a:lnTo>
                  <a:pt x="0" y="86982"/>
                </a:lnTo>
                <a:lnTo>
                  <a:pt x="1688" y="92082"/>
                </a:lnTo>
                <a:lnTo>
                  <a:pt x="2763" y="93397"/>
                </a:lnTo>
                <a:lnTo>
                  <a:pt x="6082" y="96654"/>
                </a:lnTo>
                <a:lnTo>
                  <a:pt x="8758" y="99924"/>
                </a:lnTo>
                <a:lnTo>
                  <a:pt x="13294" y="100379"/>
                </a:lnTo>
                <a:lnTo>
                  <a:pt x="19450" y="95343"/>
                </a:lnTo>
                <a:lnTo>
                  <a:pt x="19904" y="90807"/>
                </a:lnTo>
                <a:lnTo>
                  <a:pt x="16774" y="86982"/>
                </a:lnTo>
                <a:lnTo>
                  <a:pt x="14969" y="85196"/>
                </a:lnTo>
                <a:lnTo>
                  <a:pt x="14577" y="85196"/>
                </a:lnTo>
                <a:lnTo>
                  <a:pt x="14369" y="84566"/>
                </a:lnTo>
                <a:lnTo>
                  <a:pt x="14621" y="84566"/>
                </a:lnTo>
                <a:lnTo>
                  <a:pt x="15100" y="81222"/>
                </a:lnTo>
                <a:lnTo>
                  <a:pt x="15356" y="77915"/>
                </a:lnTo>
                <a:lnTo>
                  <a:pt x="15586" y="75676"/>
                </a:lnTo>
                <a:lnTo>
                  <a:pt x="16437" y="68247"/>
                </a:lnTo>
                <a:lnTo>
                  <a:pt x="18188" y="54946"/>
                </a:lnTo>
                <a:lnTo>
                  <a:pt x="18711" y="51483"/>
                </a:lnTo>
                <a:lnTo>
                  <a:pt x="20764" y="39065"/>
                </a:lnTo>
                <a:lnTo>
                  <a:pt x="21529" y="34138"/>
                </a:lnTo>
                <a:lnTo>
                  <a:pt x="22632" y="26835"/>
                </a:lnTo>
                <a:lnTo>
                  <a:pt x="17618" y="26835"/>
                </a:lnTo>
                <a:lnTo>
                  <a:pt x="9702" y="26071"/>
                </a:lnTo>
                <a:lnTo>
                  <a:pt x="8416" y="24512"/>
                </a:lnTo>
                <a:close/>
              </a:path>
              <a:path w="23494" h="100965">
                <a:moveTo>
                  <a:pt x="14369" y="84566"/>
                </a:moveTo>
                <a:lnTo>
                  <a:pt x="14577" y="85196"/>
                </a:lnTo>
                <a:lnTo>
                  <a:pt x="14493" y="84717"/>
                </a:lnTo>
                <a:lnTo>
                  <a:pt x="14369" y="84566"/>
                </a:lnTo>
                <a:close/>
              </a:path>
              <a:path w="23494" h="100965">
                <a:moveTo>
                  <a:pt x="14595" y="84826"/>
                </a:moveTo>
                <a:lnTo>
                  <a:pt x="14577" y="85196"/>
                </a:lnTo>
                <a:lnTo>
                  <a:pt x="14969" y="85196"/>
                </a:lnTo>
                <a:lnTo>
                  <a:pt x="14595" y="84826"/>
                </a:lnTo>
                <a:close/>
              </a:path>
              <a:path w="23494" h="100965">
                <a:moveTo>
                  <a:pt x="14621" y="84566"/>
                </a:moveTo>
                <a:lnTo>
                  <a:pt x="14369" y="84566"/>
                </a:lnTo>
                <a:lnTo>
                  <a:pt x="14595" y="84826"/>
                </a:lnTo>
                <a:lnTo>
                  <a:pt x="14621" y="84566"/>
                </a:lnTo>
                <a:close/>
              </a:path>
              <a:path w="23494" h="100965">
                <a:moveTo>
                  <a:pt x="8988" y="11398"/>
                </a:moveTo>
                <a:lnTo>
                  <a:pt x="8915" y="18596"/>
                </a:lnTo>
                <a:lnTo>
                  <a:pt x="8673" y="22553"/>
                </a:lnTo>
                <a:lnTo>
                  <a:pt x="8416" y="24512"/>
                </a:lnTo>
                <a:lnTo>
                  <a:pt x="9702" y="26071"/>
                </a:lnTo>
                <a:lnTo>
                  <a:pt x="17618" y="26835"/>
                </a:lnTo>
                <a:lnTo>
                  <a:pt x="21136" y="23935"/>
                </a:lnTo>
                <a:lnTo>
                  <a:pt x="21636" y="18596"/>
                </a:lnTo>
                <a:lnTo>
                  <a:pt x="21997" y="14399"/>
                </a:lnTo>
                <a:lnTo>
                  <a:pt x="11989" y="14399"/>
                </a:lnTo>
                <a:lnTo>
                  <a:pt x="8988" y="11398"/>
                </a:lnTo>
                <a:close/>
              </a:path>
              <a:path w="23494" h="100965">
                <a:moveTo>
                  <a:pt x="23166" y="6324"/>
                </a:moveTo>
                <a:lnTo>
                  <a:pt x="23065" y="11276"/>
                </a:lnTo>
                <a:lnTo>
                  <a:pt x="22268" y="12073"/>
                </a:lnTo>
                <a:lnTo>
                  <a:pt x="22117" y="13007"/>
                </a:lnTo>
                <a:lnTo>
                  <a:pt x="21517" y="19977"/>
                </a:lnTo>
                <a:lnTo>
                  <a:pt x="21136" y="23935"/>
                </a:lnTo>
                <a:lnTo>
                  <a:pt x="17618" y="26835"/>
                </a:lnTo>
                <a:lnTo>
                  <a:pt x="22632" y="26835"/>
                </a:lnTo>
                <a:lnTo>
                  <a:pt x="22784" y="25827"/>
                </a:lnTo>
                <a:lnTo>
                  <a:pt x="23014" y="23935"/>
                </a:lnTo>
                <a:lnTo>
                  <a:pt x="23273" y="19977"/>
                </a:lnTo>
                <a:lnTo>
                  <a:pt x="23399" y="12595"/>
                </a:lnTo>
                <a:lnTo>
                  <a:pt x="23285" y="7345"/>
                </a:lnTo>
                <a:lnTo>
                  <a:pt x="23166" y="6324"/>
                </a:lnTo>
                <a:close/>
              </a:path>
              <a:path w="23494" h="100965">
                <a:moveTo>
                  <a:pt x="8766" y="5963"/>
                </a:moveTo>
                <a:lnTo>
                  <a:pt x="8366" y="7844"/>
                </a:lnTo>
                <a:lnTo>
                  <a:pt x="7847" y="11062"/>
                </a:lnTo>
                <a:lnTo>
                  <a:pt x="7651" y="13007"/>
                </a:lnTo>
                <a:lnTo>
                  <a:pt x="7051" y="19977"/>
                </a:lnTo>
                <a:lnTo>
                  <a:pt x="6802" y="22553"/>
                </a:lnTo>
                <a:lnTo>
                  <a:pt x="8416" y="24512"/>
                </a:lnTo>
                <a:lnTo>
                  <a:pt x="8674" y="22542"/>
                </a:lnTo>
                <a:lnTo>
                  <a:pt x="8915" y="18596"/>
                </a:lnTo>
                <a:lnTo>
                  <a:pt x="8866" y="11276"/>
                </a:lnTo>
                <a:lnTo>
                  <a:pt x="8766" y="10074"/>
                </a:lnTo>
                <a:lnTo>
                  <a:pt x="8766" y="5963"/>
                </a:lnTo>
                <a:close/>
              </a:path>
              <a:path w="23494" h="100965">
                <a:moveTo>
                  <a:pt x="8987" y="10222"/>
                </a:moveTo>
                <a:lnTo>
                  <a:pt x="8988" y="11398"/>
                </a:lnTo>
                <a:lnTo>
                  <a:pt x="11989" y="14399"/>
                </a:lnTo>
                <a:lnTo>
                  <a:pt x="19942" y="14399"/>
                </a:lnTo>
                <a:lnTo>
                  <a:pt x="15195" y="14358"/>
                </a:lnTo>
                <a:lnTo>
                  <a:pt x="8987" y="10222"/>
                </a:lnTo>
                <a:close/>
              </a:path>
              <a:path w="23494" h="100965">
                <a:moveTo>
                  <a:pt x="22268" y="12073"/>
                </a:moveTo>
                <a:lnTo>
                  <a:pt x="19942" y="14399"/>
                </a:lnTo>
                <a:lnTo>
                  <a:pt x="21997" y="14399"/>
                </a:lnTo>
                <a:lnTo>
                  <a:pt x="22117" y="13007"/>
                </a:lnTo>
                <a:lnTo>
                  <a:pt x="22268" y="12073"/>
                </a:lnTo>
                <a:close/>
              </a:path>
              <a:path w="23494" h="100965">
                <a:moveTo>
                  <a:pt x="23166" y="8420"/>
                </a:moveTo>
                <a:lnTo>
                  <a:pt x="8917" y="8420"/>
                </a:lnTo>
                <a:lnTo>
                  <a:pt x="9028" y="9016"/>
                </a:lnTo>
                <a:lnTo>
                  <a:pt x="9065" y="10274"/>
                </a:lnTo>
                <a:lnTo>
                  <a:pt x="15195" y="14358"/>
                </a:lnTo>
                <a:lnTo>
                  <a:pt x="22345" y="11600"/>
                </a:lnTo>
                <a:lnTo>
                  <a:pt x="22464" y="10222"/>
                </a:lnTo>
                <a:lnTo>
                  <a:pt x="22720" y="9540"/>
                </a:lnTo>
                <a:lnTo>
                  <a:pt x="23166" y="9540"/>
                </a:lnTo>
                <a:lnTo>
                  <a:pt x="23166" y="8420"/>
                </a:lnTo>
                <a:close/>
              </a:path>
              <a:path w="23494" h="100965">
                <a:moveTo>
                  <a:pt x="22345" y="11600"/>
                </a:moveTo>
                <a:lnTo>
                  <a:pt x="15195" y="14358"/>
                </a:lnTo>
                <a:lnTo>
                  <a:pt x="19983" y="14358"/>
                </a:lnTo>
                <a:lnTo>
                  <a:pt x="22268" y="12073"/>
                </a:lnTo>
                <a:lnTo>
                  <a:pt x="22345" y="11600"/>
                </a:lnTo>
                <a:close/>
              </a:path>
              <a:path w="23494" h="100965">
                <a:moveTo>
                  <a:pt x="23166" y="9540"/>
                </a:moveTo>
                <a:lnTo>
                  <a:pt x="22720" y="9540"/>
                </a:lnTo>
                <a:lnTo>
                  <a:pt x="22529" y="10463"/>
                </a:lnTo>
                <a:lnTo>
                  <a:pt x="22268" y="12073"/>
                </a:lnTo>
                <a:lnTo>
                  <a:pt x="23065" y="11276"/>
                </a:lnTo>
                <a:lnTo>
                  <a:pt x="23166" y="9540"/>
                </a:lnTo>
                <a:close/>
              </a:path>
              <a:path w="23494" h="100965">
                <a:moveTo>
                  <a:pt x="8766" y="10074"/>
                </a:moveTo>
                <a:lnTo>
                  <a:pt x="8866" y="11276"/>
                </a:lnTo>
                <a:lnTo>
                  <a:pt x="8987" y="10222"/>
                </a:lnTo>
                <a:lnTo>
                  <a:pt x="8766" y="10074"/>
                </a:lnTo>
                <a:close/>
              </a:path>
              <a:path w="23494" h="100965">
                <a:moveTo>
                  <a:pt x="22720" y="9540"/>
                </a:moveTo>
                <a:lnTo>
                  <a:pt x="22541" y="10031"/>
                </a:lnTo>
                <a:lnTo>
                  <a:pt x="22432" y="11062"/>
                </a:lnTo>
                <a:lnTo>
                  <a:pt x="22720" y="9540"/>
                </a:lnTo>
                <a:close/>
              </a:path>
              <a:path w="23494" h="100965">
                <a:moveTo>
                  <a:pt x="8955" y="9245"/>
                </a:moveTo>
                <a:lnTo>
                  <a:pt x="8860" y="9540"/>
                </a:lnTo>
                <a:lnTo>
                  <a:pt x="8766" y="10074"/>
                </a:lnTo>
                <a:lnTo>
                  <a:pt x="8987" y="10222"/>
                </a:lnTo>
                <a:lnTo>
                  <a:pt x="8955" y="9245"/>
                </a:lnTo>
                <a:close/>
              </a:path>
              <a:path w="23494" h="100965">
                <a:moveTo>
                  <a:pt x="16736" y="40"/>
                </a:moveTo>
                <a:lnTo>
                  <a:pt x="9437" y="2858"/>
                </a:lnTo>
                <a:lnTo>
                  <a:pt x="9295" y="4413"/>
                </a:lnTo>
                <a:lnTo>
                  <a:pt x="9007" y="5123"/>
                </a:lnTo>
                <a:lnTo>
                  <a:pt x="8865" y="5619"/>
                </a:lnTo>
                <a:lnTo>
                  <a:pt x="8766" y="9832"/>
                </a:lnTo>
                <a:lnTo>
                  <a:pt x="8860" y="9540"/>
                </a:lnTo>
                <a:lnTo>
                  <a:pt x="8917" y="8420"/>
                </a:lnTo>
                <a:lnTo>
                  <a:pt x="23166" y="8420"/>
                </a:lnTo>
                <a:lnTo>
                  <a:pt x="23092" y="5963"/>
                </a:lnTo>
                <a:lnTo>
                  <a:pt x="23140" y="4311"/>
                </a:lnTo>
                <a:lnTo>
                  <a:pt x="16736" y="40"/>
                </a:lnTo>
                <a:close/>
              </a:path>
              <a:path w="23494" h="100965">
                <a:moveTo>
                  <a:pt x="23166" y="4979"/>
                </a:moveTo>
                <a:lnTo>
                  <a:pt x="23092" y="5963"/>
                </a:lnTo>
                <a:lnTo>
                  <a:pt x="23166" y="6324"/>
                </a:lnTo>
                <a:lnTo>
                  <a:pt x="23166" y="4979"/>
                </a:lnTo>
                <a:close/>
              </a:path>
              <a:path w="23494" h="100965">
                <a:moveTo>
                  <a:pt x="19942" y="0"/>
                </a:moveTo>
                <a:lnTo>
                  <a:pt x="11989" y="0"/>
                </a:lnTo>
                <a:lnTo>
                  <a:pt x="8766" y="3223"/>
                </a:lnTo>
                <a:lnTo>
                  <a:pt x="8766" y="5963"/>
                </a:lnTo>
                <a:lnTo>
                  <a:pt x="9007" y="5123"/>
                </a:lnTo>
                <a:lnTo>
                  <a:pt x="9295" y="4413"/>
                </a:lnTo>
                <a:lnTo>
                  <a:pt x="9437" y="2858"/>
                </a:lnTo>
                <a:lnTo>
                  <a:pt x="16736" y="40"/>
                </a:lnTo>
                <a:lnTo>
                  <a:pt x="19983" y="40"/>
                </a:lnTo>
                <a:close/>
              </a:path>
              <a:path w="23494" h="100965">
                <a:moveTo>
                  <a:pt x="23166" y="4328"/>
                </a:moveTo>
                <a:lnTo>
                  <a:pt x="23166" y="4979"/>
                </a:lnTo>
                <a:lnTo>
                  <a:pt x="23293" y="4413"/>
                </a:lnTo>
                <a:lnTo>
                  <a:pt x="23166" y="4328"/>
                </a:lnTo>
                <a:close/>
              </a:path>
              <a:path w="23494" h="100965">
                <a:moveTo>
                  <a:pt x="19983" y="40"/>
                </a:moveTo>
                <a:lnTo>
                  <a:pt x="16736" y="40"/>
                </a:lnTo>
                <a:lnTo>
                  <a:pt x="23166" y="4328"/>
                </a:lnTo>
                <a:lnTo>
                  <a:pt x="23166" y="3223"/>
                </a:lnTo>
                <a:lnTo>
                  <a:pt x="19983" y="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1" name="object 5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373246" y="4294203"/>
            <a:ext cx="58463" cy="8144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374684" y="4473770"/>
            <a:ext cx="49541" cy="7182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363424" y="4621701"/>
            <a:ext cx="54843" cy="7623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720195" y="3820957"/>
            <a:ext cx="86881" cy="21379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726879" y="4112854"/>
            <a:ext cx="71019" cy="8496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697009" y="4470483"/>
            <a:ext cx="117295" cy="7440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694993" y="4298235"/>
            <a:ext cx="129069" cy="8465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703358" y="4644872"/>
            <a:ext cx="109748" cy="7468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232613" y="3733502"/>
            <a:ext cx="178923" cy="12298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289036" y="3965574"/>
            <a:ext cx="43761" cy="46452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288701" y="4117370"/>
            <a:ext cx="16290" cy="72490"/>
          </a:xfrm>
          <a:custGeom>
            <a:avLst/>
            <a:gdLst/>
            <a:ahLst/>
            <a:cxnLst/>
            <a:rect l="l" t="t" r="r" b="b"/>
            <a:pathLst>
              <a:path w="25400" h="113029">
                <a:moveTo>
                  <a:pt x="124" y="106192"/>
                </a:moveTo>
                <a:lnTo>
                  <a:pt x="124" y="109185"/>
                </a:lnTo>
                <a:lnTo>
                  <a:pt x="3347" y="112408"/>
                </a:lnTo>
                <a:lnTo>
                  <a:pt x="11301" y="112408"/>
                </a:lnTo>
                <a:lnTo>
                  <a:pt x="11458" y="112251"/>
                </a:lnTo>
                <a:lnTo>
                  <a:pt x="9746" y="112251"/>
                </a:lnTo>
                <a:lnTo>
                  <a:pt x="5581" y="112194"/>
                </a:lnTo>
                <a:lnTo>
                  <a:pt x="976" y="109341"/>
                </a:lnTo>
                <a:lnTo>
                  <a:pt x="375" y="107247"/>
                </a:lnTo>
                <a:lnTo>
                  <a:pt x="124" y="106192"/>
                </a:lnTo>
                <a:close/>
              </a:path>
              <a:path w="25400" h="113029">
                <a:moveTo>
                  <a:pt x="2480" y="98875"/>
                </a:moveTo>
                <a:lnTo>
                  <a:pt x="342" y="101014"/>
                </a:lnTo>
                <a:lnTo>
                  <a:pt x="124" y="102735"/>
                </a:lnTo>
                <a:lnTo>
                  <a:pt x="124" y="106192"/>
                </a:lnTo>
                <a:lnTo>
                  <a:pt x="458" y="107535"/>
                </a:lnTo>
                <a:lnTo>
                  <a:pt x="976" y="109341"/>
                </a:lnTo>
                <a:lnTo>
                  <a:pt x="5581" y="112194"/>
                </a:lnTo>
                <a:lnTo>
                  <a:pt x="9746" y="112251"/>
                </a:lnTo>
                <a:lnTo>
                  <a:pt x="11546" y="111074"/>
                </a:lnTo>
                <a:lnTo>
                  <a:pt x="14415" y="104670"/>
                </a:lnTo>
                <a:lnTo>
                  <a:pt x="14273" y="103591"/>
                </a:lnTo>
                <a:lnTo>
                  <a:pt x="14060" y="102735"/>
                </a:lnTo>
                <a:lnTo>
                  <a:pt x="13632" y="101198"/>
                </a:lnTo>
                <a:lnTo>
                  <a:pt x="1460" y="101198"/>
                </a:lnTo>
                <a:lnTo>
                  <a:pt x="2328" y="99256"/>
                </a:lnTo>
                <a:lnTo>
                  <a:pt x="2480" y="98875"/>
                </a:lnTo>
                <a:close/>
              </a:path>
              <a:path w="25400" h="113029">
                <a:moveTo>
                  <a:pt x="14524" y="107272"/>
                </a:moveTo>
                <a:lnTo>
                  <a:pt x="9746" y="112251"/>
                </a:lnTo>
                <a:lnTo>
                  <a:pt x="11458" y="112251"/>
                </a:lnTo>
                <a:lnTo>
                  <a:pt x="14524" y="109185"/>
                </a:lnTo>
                <a:lnTo>
                  <a:pt x="14524" y="107272"/>
                </a:lnTo>
                <a:close/>
              </a:path>
              <a:path w="25400" h="113029">
                <a:moveTo>
                  <a:pt x="16575" y="87489"/>
                </a:moveTo>
                <a:lnTo>
                  <a:pt x="15672" y="93672"/>
                </a:lnTo>
                <a:lnTo>
                  <a:pt x="15358" y="96119"/>
                </a:lnTo>
                <a:lnTo>
                  <a:pt x="14827" y="101232"/>
                </a:lnTo>
                <a:lnTo>
                  <a:pt x="14634" y="102735"/>
                </a:lnTo>
                <a:lnTo>
                  <a:pt x="14524" y="107272"/>
                </a:lnTo>
                <a:lnTo>
                  <a:pt x="15678" y="104658"/>
                </a:lnTo>
                <a:lnTo>
                  <a:pt x="18578" y="97374"/>
                </a:lnTo>
                <a:lnTo>
                  <a:pt x="20588" y="92746"/>
                </a:lnTo>
                <a:lnTo>
                  <a:pt x="18916" y="88506"/>
                </a:lnTo>
                <a:lnTo>
                  <a:pt x="16575" y="87489"/>
                </a:lnTo>
                <a:close/>
              </a:path>
              <a:path w="25400" h="113029">
                <a:moveTo>
                  <a:pt x="124" y="102735"/>
                </a:moveTo>
                <a:lnTo>
                  <a:pt x="0" y="104791"/>
                </a:lnTo>
                <a:lnTo>
                  <a:pt x="124" y="106192"/>
                </a:lnTo>
                <a:lnTo>
                  <a:pt x="124" y="102735"/>
                </a:lnTo>
                <a:close/>
              </a:path>
              <a:path w="25400" h="113029">
                <a:moveTo>
                  <a:pt x="11462" y="98169"/>
                </a:moveTo>
                <a:lnTo>
                  <a:pt x="4974" y="98169"/>
                </a:lnTo>
                <a:lnTo>
                  <a:pt x="9067" y="98223"/>
                </a:lnTo>
                <a:lnTo>
                  <a:pt x="13567" y="101014"/>
                </a:lnTo>
                <a:lnTo>
                  <a:pt x="14125" y="102971"/>
                </a:lnTo>
                <a:lnTo>
                  <a:pt x="14294" y="103680"/>
                </a:lnTo>
                <a:lnTo>
                  <a:pt x="14415" y="104670"/>
                </a:lnTo>
                <a:lnTo>
                  <a:pt x="14490" y="101198"/>
                </a:lnTo>
                <a:lnTo>
                  <a:pt x="11462" y="98169"/>
                </a:lnTo>
                <a:close/>
              </a:path>
              <a:path w="25400" h="113029">
                <a:moveTo>
                  <a:pt x="14524" y="103591"/>
                </a:moveTo>
                <a:lnTo>
                  <a:pt x="14415" y="104670"/>
                </a:lnTo>
                <a:lnTo>
                  <a:pt x="14524" y="103591"/>
                </a:lnTo>
                <a:close/>
              </a:path>
              <a:path w="25400" h="113029">
                <a:moveTo>
                  <a:pt x="15153" y="98008"/>
                </a:moveTo>
                <a:lnTo>
                  <a:pt x="11301" y="98008"/>
                </a:lnTo>
                <a:lnTo>
                  <a:pt x="14490" y="101198"/>
                </a:lnTo>
                <a:lnTo>
                  <a:pt x="14524" y="103591"/>
                </a:lnTo>
                <a:lnTo>
                  <a:pt x="14827" y="101232"/>
                </a:lnTo>
                <a:lnTo>
                  <a:pt x="15153" y="98008"/>
                </a:lnTo>
                <a:close/>
              </a:path>
              <a:path w="25400" h="113029">
                <a:moveTo>
                  <a:pt x="342" y="101014"/>
                </a:moveTo>
                <a:lnTo>
                  <a:pt x="158" y="101198"/>
                </a:lnTo>
                <a:lnTo>
                  <a:pt x="124" y="102735"/>
                </a:lnTo>
                <a:lnTo>
                  <a:pt x="342" y="101014"/>
                </a:lnTo>
                <a:close/>
              </a:path>
              <a:path w="25400" h="113029">
                <a:moveTo>
                  <a:pt x="11301" y="98008"/>
                </a:moveTo>
                <a:lnTo>
                  <a:pt x="3347" y="98008"/>
                </a:lnTo>
                <a:lnTo>
                  <a:pt x="2480" y="98875"/>
                </a:lnTo>
                <a:lnTo>
                  <a:pt x="1460" y="101198"/>
                </a:lnTo>
                <a:lnTo>
                  <a:pt x="1657" y="100867"/>
                </a:lnTo>
                <a:lnTo>
                  <a:pt x="2269" y="100111"/>
                </a:lnTo>
                <a:lnTo>
                  <a:pt x="3320" y="99256"/>
                </a:lnTo>
                <a:lnTo>
                  <a:pt x="4974" y="98169"/>
                </a:lnTo>
                <a:lnTo>
                  <a:pt x="11462" y="98169"/>
                </a:lnTo>
                <a:lnTo>
                  <a:pt x="11301" y="98008"/>
                </a:lnTo>
                <a:close/>
              </a:path>
              <a:path w="25400" h="113029">
                <a:moveTo>
                  <a:pt x="4974" y="98169"/>
                </a:moveTo>
                <a:lnTo>
                  <a:pt x="3262" y="99294"/>
                </a:lnTo>
                <a:lnTo>
                  <a:pt x="2269" y="100111"/>
                </a:lnTo>
                <a:lnTo>
                  <a:pt x="1657" y="100867"/>
                </a:lnTo>
                <a:lnTo>
                  <a:pt x="1460" y="101198"/>
                </a:lnTo>
                <a:lnTo>
                  <a:pt x="13632" y="101198"/>
                </a:lnTo>
                <a:lnTo>
                  <a:pt x="13567" y="101014"/>
                </a:lnTo>
                <a:lnTo>
                  <a:pt x="9067" y="98223"/>
                </a:lnTo>
                <a:lnTo>
                  <a:pt x="4974" y="98169"/>
                </a:lnTo>
                <a:close/>
              </a:path>
              <a:path w="25400" h="113029">
                <a:moveTo>
                  <a:pt x="10622" y="19561"/>
                </a:moveTo>
                <a:lnTo>
                  <a:pt x="6780" y="58686"/>
                </a:lnTo>
                <a:lnTo>
                  <a:pt x="5756" y="64096"/>
                </a:lnTo>
                <a:lnTo>
                  <a:pt x="456" y="100111"/>
                </a:lnTo>
                <a:lnTo>
                  <a:pt x="342" y="101014"/>
                </a:lnTo>
                <a:lnTo>
                  <a:pt x="2480" y="98875"/>
                </a:lnTo>
                <a:lnTo>
                  <a:pt x="5281" y="91840"/>
                </a:lnTo>
                <a:lnTo>
                  <a:pt x="7380" y="87008"/>
                </a:lnTo>
                <a:lnTo>
                  <a:pt x="11621" y="85337"/>
                </a:lnTo>
                <a:lnTo>
                  <a:pt x="16905" y="85337"/>
                </a:lnTo>
                <a:lnTo>
                  <a:pt x="18419" y="75528"/>
                </a:lnTo>
                <a:lnTo>
                  <a:pt x="19247" y="70524"/>
                </a:lnTo>
                <a:lnTo>
                  <a:pt x="19927" y="66658"/>
                </a:lnTo>
                <a:lnTo>
                  <a:pt x="20901" y="61508"/>
                </a:lnTo>
                <a:lnTo>
                  <a:pt x="22549" y="53712"/>
                </a:lnTo>
                <a:lnTo>
                  <a:pt x="22890" y="51989"/>
                </a:lnTo>
                <a:lnTo>
                  <a:pt x="24387" y="43350"/>
                </a:lnTo>
                <a:lnTo>
                  <a:pt x="24767" y="40797"/>
                </a:lnTo>
                <a:lnTo>
                  <a:pt x="25072" y="36507"/>
                </a:lnTo>
                <a:lnTo>
                  <a:pt x="25159" y="32917"/>
                </a:lnTo>
                <a:lnTo>
                  <a:pt x="25025" y="26671"/>
                </a:lnTo>
                <a:lnTo>
                  <a:pt x="25022" y="22325"/>
                </a:lnTo>
                <a:lnTo>
                  <a:pt x="13384" y="22325"/>
                </a:lnTo>
                <a:lnTo>
                  <a:pt x="10622" y="19561"/>
                </a:lnTo>
                <a:close/>
              </a:path>
              <a:path w="25400" h="113029">
                <a:moveTo>
                  <a:pt x="11621" y="85337"/>
                </a:moveTo>
                <a:lnTo>
                  <a:pt x="7380" y="87008"/>
                </a:lnTo>
                <a:lnTo>
                  <a:pt x="5281" y="91840"/>
                </a:lnTo>
                <a:lnTo>
                  <a:pt x="2480" y="98875"/>
                </a:lnTo>
                <a:lnTo>
                  <a:pt x="3347" y="98008"/>
                </a:lnTo>
                <a:lnTo>
                  <a:pt x="15153" y="98008"/>
                </a:lnTo>
                <a:lnTo>
                  <a:pt x="15441" y="95375"/>
                </a:lnTo>
                <a:lnTo>
                  <a:pt x="16025" y="91065"/>
                </a:lnTo>
                <a:lnTo>
                  <a:pt x="16575" y="87489"/>
                </a:lnTo>
                <a:lnTo>
                  <a:pt x="11621" y="85337"/>
                </a:lnTo>
                <a:close/>
              </a:path>
              <a:path w="25400" h="113029">
                <a:moveTo>
                  <a:pt x="16905" y="85337"/>
                </a:moveTo>
                <a:lnTo>
                  <a:pt x="11621" y="85337"/>
                </a:lnTo>
                <a:lnTo>
                  <a:pt x="16575" y="87489"/>
                </a:lnTo>
                <a:lnTo>
                  <a:pt x="16905" y="85337"/>
                </a:lnTo>
                <a:close/>
              </a:path>
              <a:path w="25400" h="113029">
                <a:moveTo>
                  <a:pt x="10858" y="11252"/>
                </a:moveTo>
                <a:lnTo>
                  <a:pt x="10858" y="11435"/>
                </a:lnTo>
                <a:lnTo>
                  <a:pt x="10678" y="14288"/>
                </a:lnTo>
                <a:lnTo>
                  <a:pt x="10622" y="19561"/>
                </a:lnTo>
                <a:lnTo>
                  <a:pt x="13384" y="22325"/>
                </a:lnTo>
                <a:lnTo>
                  <a:pt x="21336" y="22325"/>
                </a:lnTo>
                <a:lnTo>
                  <a:pt x="24560" y="19100"/>
                </a:lnTo>
                <a:lnTo>
                  <a:pt x="24560" y="15820"/>
                </a:lnTo>
                <a:lnTo>
                  <a:pt x="15425" y="15820"/>
                </a:lnTo>
                <a:lnTo>
                  <a:pt x="10858" y="11252"/>
                </a:lnTo>
                <a:close/>
              </a:path>
              <a:path w="25400" h="113029">
                <a:moveTo>
                  <a:pt x="25257" y="9560"/>
                </a:moveTo>
                <a:lnTo>
                  <a:pt x="24346" y="9560"/>
                </a:lnTo>
                <a:lnTo>
                  <a:pt x="24417" y="11435"/>
                </a:lnTo>
                <a:lnTo>
                  <a:pt x="24560" y="14288"/>
                </a:lnTo>
                <a:lnTo>
                  <a:pt x="24560" y="19100"/>
                </a:lnTo>
                <a:lnTo>
                  <a:pt x="21336" y="22325"/>
                </a:lnTo>
                <a:lnTo>
                  <a:pt x="25022" y="22325"/>
                </a:lnTo>
                <a:lnTo>
                  <a:pt x="25092" y="14288"/>
                </a:lnTo>
                <a:lnTo>
                  <a:pt x="25225" y="11435"/>
                </a:lnTo>
                <a:lnTo>
                  <a:pt x="25257" y="9560"/>
                </a:lnTo>
                <a:close/>
              </a:path>
              <a:path w="25400" h="113029">
                <a:moveTo>
                  <a:pt x="19970" y="0"/>
                </a:moveTo>
                <a:lnTo>
                  <a:pt x="15197" y="15"/>
                </a:lnTo>
                <a:lnTo>
                  <a:pt x="10693" y="4518"/>
                </a:lnTo>
                <a:lnTo>
                  <a:pt x="10274" y="5899"/>
                </a:lnTo>
                <a:lnTo>
                  <a:pt x="9974" y="8261"/>
                </a:lnTo>
                <a:lnTo>
                  <a:pt x="9998" y="11435"/>
                </a:lnTo>
                <a:lnTo>
                  <a:pt x="10142" y="14288"/>
                </a:lnTo>
                <a:lnTo>
                  <a:pt x="10160" y="19100"/>
                </a:lnTo>
                <a:lnTo>
                  <a:pt x="10622" y="19561"/>
                </a:lnTo>
                <a:lnTo>
                  <a:pt x="10678" y="14288"/>
                </a:lnTo>
                <a:lnTo>
                  <a:pt x="10814" y="11435"/>
                </a:lnTo>
                <a:lnTo>
                  <a:pt x="10858" y="9808"/>
                </a:lnTo>
                <a:lnTo>
                  <a:pt x="24346" y="9808"/>
                </a:lnTo>
                <a:lnTo>
                  <a:pt x="24346" y="9560"/>
                </a:lnTo>
                <a:lnTo>
                  <a:pt x="25257" y="9560"/>
                </a:lnTo>
                <a:lnTo>
                  <a:pt x="25213" y="8261"/>
                </a:lnTo>
                <a:lnTo>
                  <a:pt x="24917" y="5861"/>
                </a:lnTo>
                <a:lnTo>
                  <a:pt x="24529" y="4559"/>
                </a:lnTo>
                <a:lnTo>
                  <a:pt x="19970" y="0"/>
                </a:lnTo>
                <a:close/>
              </a:path>
              <a:path w="25400" h="113029">
                <a:moveTo>
                  <a:pt x="24346" y="9808"/>
                </a:moveTo>
                <a:lnTo>
                  <a:pt x="10858" y="9808"/>
                </a:lnTo>
                <a:lnTo>
                  <a:pt x="10858" y="11252"/>
                </a:lnTo>
                <a:lnTo>
                  <a:pt x="15425" y="15820"/>
                </a:lnTo>
                <a:lnTo>
                  <a:pt x="19777" y="15800"/>
                </a:lnTo>
                <a:lnTo>
                  <a:pt x="24324" y="11252"/>
                </a:lnTo>
                <a:lnTo>
                  <a:pt x="24346" y="9808"/>
                </a:lnTo>
                <a:close/>
              </a:path>
              <a:path w="25400" h="113029">
                <a:moveTo>
                  <a:pt x="24346" y="9560"/>
                </a:moveTo>
                <a:lnTo>
                  <a:pt x="24324" y="11252"/>
                </a:lnTo>
                <a:lnTo>
                  <a:pt x="19769" y="15807"/>
                </a:lnTo>
                <a:lnTo>
                  <a:pt x="15425" y="15820"/>
                </a:lnTo>
                <a:lnTo>
                  <a:pt x="24560" y="15820"/>
                </a:lnTo>
                <a:lnTo>
                  <a:pt x="24560" y="14288"/>
                </a:lnTo>
                <a:lnTo>
                  <a:pt x="24417" y="11435"/>
                </a:lnTo>
                <a:lnTo>
                  <a:pt x="24346" y="9560"/>
                </a:lnTo>
                <a:close/>
              </a:path>
              <a:path w="25400" h="113029">
                <a:moveTo>
                  <a:pt x="10832" y="11226"/>
                </a:moveTo>
                <a:lnTo>
                  <a:pt x="10814" y="11435"/>
                </a:lnTo>
                <a:lnTo>
                  <a:pt x="10832" y="11226"/>
                </a:lnTo>
                <a:close/>
              </a:path>
              <a:path w="25400" h="113029">
                <a:moveTo>
                  <a:pt x="10858" y="11226"/>
                </a:moveTo>
                <a:close/>
              </a:path>
              <a:path w="25400" h="113029">
                <a:moveTo>
                  <a:pt x="10858" y="9808"/>
                </a:moveTo>
                <a:lnTo>
                  <a:pt x="10824" y="11226"/>
                </a:lnTo>
                <a:lnTo>
                  <a:pt x="10858" y="9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62" name="object 6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267536" y="4284218"/>
            <a:ext cx="60513" cy="8048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280815" y="4457017"/>
            <a:ext cx="47932" cy="91248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269617" y="4630276"/>
            <a:ext cx="83892" cy="90816"/>
            <a:chOff x="2489704" y="7219801"/>
            <a:chExt cx="130810" cy="141605"/>
          </a:xfrm>
        </p:grpSpPr>
        <p:sp>
          <p:nvSpPr>
            <p:cNvPr id="65" name="object 65"/>
            <p:cNvSpPr/>
            <p:nvPr/>
          </p:nvSpPr>
          <p:spPr>
            <a:xfrm>
              <a:off x="2489704" y="7219801"/>
              <a:ext cx="30480" cy="141605"/>
            </a:xfrm>
            <a:custGeom>
              <a:avLst/>
              <a:gdLst/>
              <a:ahLst/>
              <a:cxnLst/>
              <a:rect l="l" t="t" r="r" b="b"/>
              <a:pathLst>
                <a:path w="30480" h="141604">
                  <a:moveTo>
                    <a:pt x="14411" y="131349"/>
                  </a:moveTo>
                  <a:lnTo>
                    <a:pt x="166" y="131349"/>
                  </a:lnTo>
                  <a:lnTo>
                    <a:pt x="129" y="131725"/>
                  </a:lnTo>
                  <a:lnTo>
                    <a:pt x="0" y="134886"/>
                  </a:lnTo>
                  <a:lnTo>
                    <a:pt x="673" y="136831"/>
                  </a:lnTo>
                  <a:lnTo>
                    <a:pt x="5116" y="141274"/>
                  </a:lnTo>
                  <a:lnTo>
                    <a:pt x="9823" y="141488"/>
                  </a:lnTo>
                  <a:lnTo>
                    <a:pt x="16596" y="137847"/>
                  </a:lnTo>
                  <a:lnTo>
                    <a:pt x="17837" y="135971"/>
                  </a:lnTo>
                  <a:lnTo>
                    <a:pt x="18960" y="134019"/>
                  </a:lnTo>
                  <a:lnTo>
                    <a:pt x="14331" y="134019"/>
                  </a:lnTo>
                  <a:lnTo>
                    <a:pt x="14411" y="131349"/>
                  </a:lnTo>
                  <a:close/>
                </a:path>
                <a:path w="30480" h="141604">
                  <a:moveTo>
                    <a:pt x="21009" y="109222"/>
                  </a:moveTo>
                  <a:lnTo>
                    <a:pt x="14520" y="132250"/>
                  </a:lnTo>
                  <a:lnTo>
                    <a:pt x="14405" y="133500"/>
                  </a:lnTo>
                  <a:lnTo>
                    <a:pt x="14331" y="134019"/>
                  </a:lnTo>
                  <a:lnTo>
                    <a:pt x="18960" y="134019"/>
                  </a:lnTo>
                  <a:lnTo>
                    <a:pt x="24718" y="124014"/>
                  </a:lnTo>
                  <a:lnTo>
                    <a:pt x="25502" y="122690"/>
                  </a:lnTo>
                  <a:lnTo>
                    <a:pt x="28554" y="118076"/>
                  </a:lnTo>
                  <a:lnTo>
                    <a:pt x="27644" y="113610"/>
                  </a:lnTo>
                  <a:lnTo>
                    <a:pt x="21009" y="109222"/>
                  </a:lnTo>
                  <a:close/>
                </a:path>
                <a:path w="30480" h="141604">
                  <a:moveTo>
                    <a:pt x="15065" y="126029"/>
                  </a:moveTo>
                  <a:lnTo>
                    <a:pt x="8167" y="126029"/>
                  </a:lnTo>
                  <a:lnTo>
                    <a:pt x="10335" y="126128"/>
                  </a:lnTo>
                  <a:lnTo>
                    <a:pt x="13806" y="129599"/>
                  </a:lnTo>
                  <a:lnTo>
                    <a:pt x="14411" y="131349"/>
                  </a:lnTo>
                  <a:lnTo>
                    <a:pt x="14405" y="133500"/>
                  </a:lnTo>
                  <a:lnTo>
                    <a:pt x="14520" y="132250"/>
                  </a:lnTo>
                  <a:lnTo>
                    <a:pt x="14601" y="130647"/>
                  </a:lnTo>
                  <a:lnTo>
                    <a:pt x="15065" y="126029"/>
                  </a:lnTo>
                  <a:close/>
                </a:path>
                <a:path w="30480" h="141604">
                  <a:moveTo>
                    <a:pt x="143" y="131440"/>
                  </a:moveTo>
                  <a:lnTo>
                    <a:pt x="88" y="131725"/>
                  </a:lnTo>
                  <a:lnTo>
                    <a:pt x="143" y="131440"/>
                  </a:lnTo>
                  <a:close/>
                </a:path>
                <a:path w="30480" h="141604">
                  <a:moveTo>
                    <a:pt x="25964" y="61833"/>
                  </a:moveTo>
                  <a:lnTo>
                    <a:pt x="11333" y="61833"/>
                  </a:lnTo>
                  <a:lnTo>
                    <a:pt x="7056" y="85808"/>
                  </a:lnTo>
                  <a:lnTo>
                    <a:pt x="5271" y="96033"/>
                  </a:lnTo>
                  <a:lnTo>
                    <a:pt x="3488" y="105563"/>
                  </a:lnTo>
                  <a:lnTo>
                    <a:pt x="143" y="131440"/>
                  </a:lnTo>
                  <a:lnTo>
                    <a:pt x="14411" y="131349"/>
                  </a:lnTo>
                  <a:lnTo>
                    <a:pt x="13806" y="129599"/>
                  </a:lnTo>
                  <a:lnTo>
                    <a:pt x="11480" y="127274"/>
                  </a:lnTo>
                  <a:lnTo>
                    <a:pt x="5853" y="127274"/>
                  </a:lnTo>
                  <a:lnTo>
                    <a:pt x="6336" y="126709"/>
                  </a:lnTo>
                  <a:lnTo>
                    <a:pt x="7824" y="124457"/>
                  </a:lnTo>
                  <a:lnTo>
                    <a:pt x="8865" y="122690"/>
                  </a:lnTo>
                  <a:lnTo>
                    <a:pt x="12397" y="116551"/>
                  </a:lnTo>
                  <a:lnTo>
                    <a:pt x="13263" y="115092"/>
                  </a:lnTo>
                  <a:lnTo>
                    <a:pt x="16543" y="110133"/>
                  </a:lnTo>
                  <a:lnTo>
                    <a:pt x="17349" y="109968"/>
                  </a:lnTo>
                  <a:lnTo>
                    <a:pt x="17666" y="108085"/>
                  </a:lnTo>
                  <a:lnTo>
                    <a:pt x="20144" y="94677"/>
                  </a:lnTo>
                  <a:lnTo>
                    <a:pt x="22804" y="79316"/>
                  </a:lnTo>
                  <a:lnTo>
                    <a:pt x="25964" y="61833"/>
                  </a:lnTo>
                  <a:close/>
                </a:path>
                <a:path w="30480" h="141604">
                  <a:moveTo>
                    <a:pt x="17349" y="109968"/>
                  </a:moveTo>
                  <a:lnTo>
                    <a:pt x="16543" y="110133"/>
                  </a:lnTo>
                  <a:lnTo>
                    <a:pt x="13263" y="115092"/>
                  </a:lnTo>
                  <a:lnTo>
                    <a:pt x="12397" y="116551"/>
                  </a:lnTo>
                  <a:lnTo>
                    <a:pt x="7824" y="124457"/>
                  </a:lnTo>
                  <a:lnTo>
                    <a:pt x="6336" y="126709"/>
                  </a:lnTo>
                  <a:lnTo>
                    <a:pt x="5853" y="127274"/>
                  </a:lnTo>
                  <a:lnTo>
                    <a:pt x="8167" y="126029"/>
                  </a:lnTo>
                  <a:lnTo>
                    <a:pt x="15065" y="126029"/>
                  </a:lnTo>
                  <a:lnTo>
                    <a:pt x="15273" y="124014"/>
                  </a:lnTo>
                  <a:lnTo>
                    <a:pt x="16109" y="117459"/>
                  </a:lnTo>
                  <a:lnTo>
                    <a:pt x="17349" y="109968"/>
                  </a:lnTo>
                  <a:close/>
                </a:path>
                <a:path w="30480" h="141604">
                  <a:moveTo>
                    <a:pt x="8167" y="126029"/>
                  </a:moveTo>
                  <a:lnTo>
                    <a:pt x="5853" y="127274"/>
                  </a:lnTo>
                  <a:lnTo>
                    <a:pt x="11480" y="127274"/>
                  </a:lnTo>
                  <a:lnTo>
                    <a:pt x="10335" y="126128"/>
                  </a:lnTo>
                  <a:lnTo>
                    <a:pt x="8167" y="126029"/>
                  </a:lnTo>
                  <a:close/>
                </a:path>
                <a:path w="30480" h="141604">
                  <a:moveTo>
                    <a:pt x="15702" y="28667"/>
                  </a:moveTo>
                  <a:lnTo>
                    <a:pt x="11187" y="62637"/>
                  </a:lnTo>
                  <a:lnTo>
                    <a:pt x="11333" y="61833"/>
                  </a:lnTo>
                  <a:lnTo>
                    <a:pt x="25964" y="61833"/>
                  </a:lnTo>
                  <a:lnTo>
                    <a:pt x="27456" y="53552"/>
                  </a:lnTo>
                  <a:lnTo>
                    <a:pt x="27923" y="50689"/>
                  </a:lnTo>
                  <a:lnTo>
                    <a:pt x="29188" y="41474"/>
                  </a:lnTo>
                  <a:lnTo>
                    <a:pt x="29728" y="36452"/>
                  </a:lnTo>
                  <a:lnTo>
                    <a:pt x="30069" y="29861"/>
                  </a:lnTo>
                  <a:lnTo>
                    <a:pt x="23846" y="29861"/>
                  </a:lnTo>
                  <a:lnTo>
                    <a:pt x="15944" y="28971"/>
                  </a:lnTo>
                  <a:lnTo>
                    <a:pt x="15702" y="28667"/>
                  </a:lnTo>
                  <a:close/>
                </a:path>
                <a:path w="30480" h="141604">
                  <a:moveTo>
                    <a:pt x="15803" y="9443"/>
                  </a:moveTo>
                  <a:lnTo>
                    <a:pt x="15702" y="28667"/>
                  </a:lnTo>
                  <a:lnTo>
                    <a:pt x="15944" y="28971"/>
                  </a:lnTo>
                  <a:lnTo>
                    <a:pt x="23846" y="29861"/>
                  </a:lnTo>
                  <a:lnTo>
                    <a:pt x="27411" y="27019"/>
                  </a:lnTo>
                  <a:lnTo>
                    <a:pt x="28548" y="17109"/>
                  </a:lnTo>
                  <a:lnTo>
                    <a:pt x="28671" y="15821"/>
                  </a:lnTo>
                  <a:lnTo>
                    <a:pt x="20417" y="15821"/>
                  </a:lnTo>
                  <a:lnTo>
                    <a:pt x="16120" y="11525"/>
                  </a:lnTo>
                  <a:lnTo>
                    <a:pt x="15935" y="10789"/>
                  </a:lnTo>
                  <a:lnTo>
                    <a:pt x="15803" y="9443"/>
                  </a:lnTo>
                  <a:close/>
                </a:path>
                <a:path w="30480" h="141604">
                  <a:moveTo>
                    <a:pt x="30222" y="10789"/>
                  </a:moveTo>
                  <a:lnTo>
                    <a:pt x="28994" y="10789"/>
                  </a:lnTo>
                  <a:lnTo>
                    <a:pt x="28737" y="15135"/>
                  </a:lnTo>
                  <a:lnTo>
                    <a:pt x="28445" y="17994"/>
                  </a:lnTo>
                  <a:lnTo>
                    <a:pt x="27411" y="27019"/>
                  </a:lnTo>
                  <a:lnTo>
                    <a:pt x="23846" y="29861"/>
                  </a:lnTo>
                  <a:lnTo>
                    <a:pt x="30069" y="29861"/>
                  </a:lnTo>
                  <a:lnTo>
                    <a:pt x="30180" y="12480"/>
                  </a:lnTo>
                  <a:lnTo>
                    <a:pt x="30222" y="10789"/>
                  </a:lnTo>
                  <a:close/>
                </a:path>
                <a:path w="30480" h="141604">
                  <a:moveTo>
                    <a:pt x="24960" y="0"/>
                  </a:moveTo>
                  <a:lnTo>
                    <a:pt x="14380" y="14004"/>
                  </a:lnTo>
                  <a:lnTo>
                    <a:pt x="13613" y="20954"/>
                  </a:lnTo>
                  <a:lnTo>
                    <a:pt x="13101" y="25407"/>
                  </a:lnTo>
                  <a:lnTo>
                    <a:pt x="15702" y="28667"/>
                  </a:lnTo>
                  <a:lnTo>
                    <a:pt x="15803" y="9443"/>
                  </a:lnTo>
                  <a:lnTo>
                    <a:pt x="30222" y="9443"/>
                  </a:lnTo>
                  <a:lnTo>
                    <a:pt x="29051" y="4090"/>
                  </a:lnTo>
                  <a:lnTo>
                    <a:pt x="24960" y="0"/>
                  </a:lnTo>
                  <a:close/>
                </a:path>
                <a:path w="30480" h="141604">
                  <a:moveTo>
                    <a:pt x="30222" y="9443"/>
                  </a:moveTo>
                  <a:lnTo>
                    <a:pt x="15803" y="9443"/>
                  </a:lnTo>
                  <a:lnTo>
                    <a:pt x="15935" y="10789"/>
                  </a:lnTo>
                  <a:lnTo>
                    <a:pt x="16120" y="11525"/>
                  </a:lnTo>
                  <a:lnTo>
                    <a:pt x="20417" y="15821"/>
                  </a:lnTo>
                  <a:lnTo>
                    <a:pt x="24056" y="15622"/>
                  </a:lnTo>
                  <a:lnTo>
                    <a:pt x="28613" y="12480"/>
                  </a:lnTo>
                  <a:lnTo>
                    <a:pt x="28994" y="10789"/>
                  </a:lnTo>
                  <a:lnTo>
                    <a:pt x="30222" y="10789"/>
                  </a:lnTo>
                  <a:lnTo>
                    <a:pt x="30222" y="9443"/>
                  </a:lnTo>
                  <a:close/>
                </a:path>
                <a:path w="30480" h="141604">
                  <a:moveTo>
                    <a:pt x="28883" y="12480"/>
                  </a:moveTo>
                  <a:lnTo>
                    <a:pt x="28619" y="12480"/>
                  </a:lnTo>
                  <a:lnTo>
                    <a:pt x="24056" y="15622"/>
                  </a:lnTo>
                  <a:lnTo>
                    <a:pt x="20417" y="15821"/>
                  </a:lnTo>
                  <a:lnTo>
                    <a:pt x="28671" y="15821"/>
                  </a:lnTo>
                  <a:lnTo>
                    <a:pt x="28737" y="15135"/>
                  </a:lnTo>
                  <a:lnTo>
                    <a:pt x="28883" y="12480"/>
                  </a:lnTo>
                  <a:close/>
                </a:path>
                <a:path w="30480" h="141604">
                  <a:moveTo>
                    <a:pt x="28612" y="12485"/>
                  </a:moveTo>
                  <a:close/>
                </a:path>
                <a:path w="30480" h="141604">
                  <a:moveTo>
                    <a:pt x="28994" y="10789"/>
                  </a:moveTo>
                  <a:lnTo>
                    <a:pt x="28612" y="12485"/>
                  </a:lnTo>
                  <a:lnTo>
                    <a:pt x="28883" y="12480"/>
                  </a:lnTo>
                  <a:lnTo>
                    <a:pt x="28994" y="10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  <p:pic>
          <p:nvPicPr>
            <p:cNvPr id="66" name="object 6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553428" y="7225020"/>
              <a:ext cx="67017" cy="127356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783573" y="3751844"/>
            <a:ext cx="156134" cy="13710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820753" y="3969577"/>
            <a:ext cx="47709" cy="5393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834880" y="4116277"/>
            <a:ext cx="88622" cy="7994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830391" y="4286610"/>
            <a:ext cx="109880" cy="729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841742" y="4461510"/>
            <a:ext cx="85803" cy="8069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838098" y="4632338"/>
            <a:ext cx="153042" cy="8364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366206" y="4961791"/>
            <a:ext cx="501266" cy="17934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968300" y="4977950"/>
            <a:ext cx="299070" cy="158122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370614" y="5025371"/>
            <a:ext cx="68248" cy="46520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5357509" y="5117149"/>
            <a:ext cx="94074" cy="28914"/>
          </a:xfrm>
          <a:custGeom>
            <a:avLst/>
            <a:gdLst/>
            <a:ahLst/>
            <a:cxnLst/>
            <a:rect l="l" t="t" r="r" b="b"/>
            <a:pathLst>
              <a:path w="146685" h="45084">
                <a:moveTo>
                  <a:pt x="13884" y="0"/>
                </a:moveTo>
                <a:lnTo>
                  <a:pt x="12240" y="0"/>
                </a:lnTo>
                <a:lnTo>
                  <a:pt x="9782" y="449"/>
                </a:lnTo>
                <a:lnTo>
                  <a:pt x="7664" y="793"/>
                </a:lnTo>
                <a:lnTo>
                  <a:pt x="545" y="16920"/>
                </a:lnTo>
                <a:lnTo>
                  <a:pt x="122" y="20008"/>
                </a:lnTo>
                <a:lnTo>
                  <a:pt x="0" y="22705"/>
                </a:lnTo>
                <a:lnTo>
                  <a:pt x="2480" y="28361"/>
                </a:lnTo>
                <a:lnTo>
                  <a:pt x="4082" y="29801"/>
                </a:lnTo>
                <a:lnTo>
                  <a:pt x="8881" y="33271"/>
                </a:lnTo>
                <a:lnTo>
                  <a:pt x="12286" y="35825"/>
                </a:lnTo>
                <a:lnTo>
                  <a:pt x="63122" y="44470"/>
                </a:lnTo>
                <a:lnTo>
                  <a:pt x="66323" y="44451"/>
                </a:lnTo>
                <a:lnTo>
                  <a:pt x="106498" y="35817"/>
                </a:lnTo>
                <a:lnTo>
                  <a:pt x="115220" y="32368"/>
                </a:lnTo>
                <a:lnTo>
                  <a:pt x="120218" y="30493"/>
                </a:lnTo>
                <a:lnTo>
                  <a:pt x="121426" y="30069"/>
                </a:lnTo>
                <a:lnTo>
                  <a:pt x="63181" y="30069"/>
                </a:lnTo>
                <a:lnTo>
                  <a:pt x="52204" y="29902"/>
                </a:lnTo>
                <a:lnTo>
                  <a:pt x="15406" y="20214"/>
                </a:lnTo>
                <a:lnTo>
                  <a:pt x="14631" y="20214"/>
                </a:lnTo>
                <a:lnTo>
                  <a:pt x="14209" y="19251"/>
                </a:lnTo>
                <a:lnTo>
                  <a:pt x="14759" y="19251"/>
                </a:lnTo>
                <a:lnTo>
                  <a:pt x="14939" y="17773"/>
                </a:lnTo>
                <a:lnTo>
                  <a:pt x="15249" y="14662"/>
                </a:lnTo>
                <a:lnTo>
                  <a:pt x="12092" y="14662"/>
                </a:lnTo>
                <a:lnTo>
                  <a:pt x="12860" y="14528"/>
                </a:lnTo>
                <a:lnTo>
                  <a:pt x="13861" y="14130"/>
                </a:lnTo>
                <a:lnTo>
                  <a:pt x="14844" y="13083"/>
                </a:lnTo>
                <a:lnTo>
                  <a:pt x="15600" y="12195"/>
                </a:lnTo>
                <a:lnTo>
                  <a:pt x="15676" y="11992"/>
                </a:lnTo>
                <a:lnTo>
                  <a:pt x="29061" y="11992"/>
                </a:lnTo>
                <a:lnTo>
                  <a:pt x="29540" y="11513"/>
                </a:lnTo>
                <a:lnTo>
                  <a:pt x="29629" y="3470"/>
                </a:lnTo>
                <a:lnTo>
                  <a:pt x="26405" y="247"/>
                </a:lnTo>
                <a:lnTo>
                  <a:pt x="22429" y="247"/>
                </a:lnTo>
                <a:lnTo>
                  <a:pt x="20697" y="226"/>
                </a:lnTo>
                <a:lnTo>
                  <a:pt x="13884" y="0"/>
                </a:lnTo>
                <a:close/>
              </a:path>
              <a:path w="146685" h="45084">
                <a:moveTo>
                  <a:pt x="135259" y="11694"/>
                </a:moveTo>
                <a:lnTo>
                  <a:pt x="101395" y="22350"/>
                </a:lnTo>
                <a:lnTo>
                  <a:pt x="96886" y="23964"/>
                </a:lnTo>
                <a:lnTo>
                  <a:pt x="63181" y="30069"/>
                </a:lnTo>
                <a:lnTo>
                  <a:pt x="121426" y="30069"/>
                </a:lnTo>
                <a:lnTo>
                  <a:pt x="128713" y="27773"/>
                </a:lnTo>
                <a:lnTo>
                  <a:pt x="132800" y="26636"/>
                </a:lnTo>
                <a:lnTo>
                  <a:pt x="134012" y="26430"/>
                </a:lnTo>
                <a:lnTo>
                  <a:pt x="131015" y="24409"/>
                </a:lnTo>
                <a:lnTo>
                  <a:pt x="129499" y="16601"/>
                </a:lnTo>
                <a:lnTo>
                  <a:pt x="132048" y="12823"/>
                </a:lnTo>
                <a:lnTo>
                  <a:pt x="134634" y="12320"/>
                </a:lnTo>
                <a:lnTo>
                  <a:pt x="135259" y="11694"/>
                </a:lnTo>
                <a:close/>
              </a:path>
              <a:path w="146685" h="45084">
                <a:moveTo>
                  <a:pt x="137346" y="25988"/>
                </a:moveTo>
                <a:lnTo>
                  <a:pt x="136895" y="26010"/>
                </a:lnTo>
                <a:lnTo>
                  <a:pt x="135862" y="26115"/>
                </a:lnTo>
                <a:lnTo>
                  <a:pt x="134141" y="26408"/>
                </a:lnTo>
                <a:lnTo>
                  <a:pt x="134795" y="26958"/>
                </a:lnTo>
                <a:lnTo>
                  <a:pt x="137568" y="26430"/>
                </a:lnTo>
                <a:lnTo>
                  <a:pt x="137346" y="25988"/>
                </a:lnTo>
                <a:close/>
              </a:path>
              <a:path w="146685" h="45084">
                <a:moveTo>
                  <a:pt x="134634" y="12320"/>
                </a:moveTo>
                <a:lnTo>
                  <a:pt x="132048" y="12823"/>
                </a:lnTo>
                <a:lnTo>
                  <a:pt x="129499" y="16601"/>
                </a:lnTo>
                <a:lnTo>
                  <a:pt x="131015" y="24409"/>
                </a:lnTo>
                <a:lnTo>
                  <a:pt x="134012" y="26430"/>
                </a:lnTo>
                <a:lnTo>
                  <a:pt x="135862" y="26115"/>
                </a:lnTo>
                <a:lnTo>
                  <a:pt x="136895" y="26010"/>
                </a:lnTo>
                <a:lnTo>
                  <a:pt x="137346" y="25988"/>
                </a:lnTo>
                <a:lnTo>
                  <a:pt x="135425" y="25928"/>
                </a:lnTo>
                <a:lnTo>
                  <a:pt x="132201" y="22705"/>
                </a:lnTo>
                <a:lnTo>
                  <a:pt x="132306" y="14648"/>
                </a:lnTo>
                <a:lnTo>
                  <a:pt x="134634" y="12320"/>
                </a:lnTo>
                <a:close/>
              </a:path>
              <a:path w="146685" h="45084">
                <a:moveTo>
                  <a:pt x="140639" y="25845"/>
                </a:moveTo>
                <a:lnTo>
                  <a:pt x="138358" y="25845"/>
                </a:lnTo>
                <a:lnTo>
                  <a:pt x="138817" y="25896"/>
                </a:lnTo>
                <a:lnTo>
                  <a:pt x="139077" y="25904"/>
                </a:lnTo>
                <a:lnTo>
                  <a:pt x="138267" y="25943"/>
                </a:lnTo>
                <a:lnTo>
                  <a:pt x="137867" y="26373"/>
                </a:lnTo>
                <a:lnTo>
                  <a:pt x="140639" y="25845"/>
                </a:lnTo>
                <a:close/>
              </a:path>
              <a:path w="146685" h="45084">
                <a:moveTo>
                  <a:pt x="141674" y="11743"/>
                </a:moveTo>
                <a:lnTo>
                  <a:pt x="137713" y="11743"/>
                </a:lnTo>
                <a:lnTo>
                  <a:pt x="137400" y="11818"/>
                </a:lnTo>
                <a:lnTo>
                  <a:pt x="136537" y="12113"/>
                </a:lnTo>
                <a:lnTo>
                  <a:pt x="135639" y="12586"/>
                </a:lnTo>
                <a:lnTo>
                  <a:pt x="134018" y="13252"/>
                </a:lnTo>
                <a:lnTo>
                  <a:pt x="132382" y="19251"/>
                </a:lnTo>
                <a:lnTo>
                  <a:pt x="132309" y="19738"/>
                </a:lnTo>
                <a:lnTo>
                  <a:pt x="137346" y="25988"/>
                </a:lnTo>
                <a:lnTo>
                  <a:pt x="138267" y="25943"/>
                </a:lnTo>
                <a:lnTo>
                  <a:pt x="140652" y="25843"/>
                </a:lnTo>
                <a:lnTo>
                  <a:pt x="141284" y="25692"/>
                </a:lnTo>
                <a:lnTo>
                  <a:pt x="142236" y="25366"/>
                </a:lnTo>
                <a:lnTo>
                  <a:pt x="143121" y="24897"/>
                </a:lnTo>
                <a:lnTo>
                  <a:pt x="144798" y="24204"/>
                </a:lnTo>
                <a:lnTo>
                  <a:pt x="146537" y="17773"/>
                </a:lnTo>
                <a:lnTo>
                  <a:pt x="141674" y="11743"/>
                </a:lnTo>
                <a:close/>
              </a:path>
              <a:path w="146685" h="45084">
                <a:moveTo>
                  <a:pt x="138358" y="25845"/>
                </a:moveTo>
                <a:lnTo>
                  <a:pt x="139077" y="25904"/>
                </a:lnTo>
                <a:lnTo>
                  <a:pt x="138817" y="25896"/>
                </a:lnTo>
                <a:lnTo>
                  <a:pt x="138358" y="25845"/>
                </a:lnTo>
                <a:close/>
              </a:path>
              <a:path w="146685" h="45084">
                <a:moveTo>
                  <a:pt x="137713" y="11743"/>
                </a:moveTo>
                <a:lnTo>
                  <a:pt x="134634" y="12320"/>
                </a:lnTo>
                <a:lnTo>
                  <a:pt x="132306" y="14648"/>
                </a:lnTo>
                <a:lnTo>
                  <a:pt x="132201" y="22705"/>
                </a:lnTo>
                <a:lnTo>
                  <a:pt x="135425" y="25928"/>
                </a:lnTo>
                <a:lnTo>
                  <a:pt x="137297" y="25928"/>
                </a:lnTo>
                <a:lnTo>
                  <a:pt x="132309" y="19738"/>
                </a:lnTo>
                <a:lnTo>
                  <a:pt x="132382" y="19251"/>
                </a:lnTo>
                <a:lnTo>
                  <a:pt x="134018" y="13252"/>
                </a:lnTo>
                <a:lnTo>
                  <a:pt x="135670" y="12574"/>
                </a:lnTo>
                <a:lnTo>
                  <a:pt x="136537" y="12113"/>
                </a:lnTo>
                <a:lnTo>
                  <a:pt x="137403" y="11817"/>
                </a:lnTo>
                <a:lnTo>
                  <a:pt x="137713" y="11743"/>
                </a:lnTo>
                <a:close/>
              </a:path>
              <a:path w="146685" h="45084">
                <a:moveTo>
                  <a:pt x="143377" y="11529"/>
                </a:moveTo>
                <a:lnTo>
                  <a:pt x="141501" y="11529"/>
                </a:lnTo>
                <a:lnTo>
                  <a:pt x="146537" y="17773"/>
                </a:lnTo>
                <a:lnTo>
                  <a:pt x="144798" y="24204"/>
                </a:lnTo>
                <a:lnTo>
                  <a:pt x="143121" y="24897"/>
                </a:lnTo>
                <a:lnTo>
                  <a:pt x="142236" y="25366"/>
                </a:lnTo>
                <a:lnTo>
                  <a:pt x="141284" y="25692"/>
                </a:lnTo>
                <a:lnTo>
                  <a:pt x="140205" y="25928"/>
                </a:lnTo>
                <a:lnTo>
                  <a:pt x="143377" y="25928"/>
                </a:lnTo>
                <a:lnTo>
                  <a:pt x="146601" y="22705"/>
                </a:lnTo>
                <a:lnTo>
                  <a:pt x="146496" y="14648"/>
                </a:lnTo>
                <a:lnTo>
                  <a:pt x="143377" y="11529"/>
                </a:lnTo>
                <a:close/>
              </a:path>
              <a:path w="146685" h="45084">
                <a:moveTo>
                  <a:pt x="14209" y="19251"/>
                </a:moveTo>
                <a:lnTo>
                  <a:pt x="14631" y="20214"/>
                </a:lnTo>
                <a:lnTo>
                  <a:pt x="14685" y="19683"/>
                </a:lnTo>
                <a:lnTo>
                  <a:pt x="14209" y="19251"/>
                </a:lnTo>
                <a:close/>
              </a:path>
              <a:path w="146685" h="45084">
                <a:moveTo>
                  <a:pt x="14700" y="19697"/>
                </a:moveTo>
                <a:lnTo>
                  <a:pt x="14631" y="20214"/>
                </a:lnTo>
                <a:lnTo>
                  <a:pt x="15406" y="20214"/>
                </a:lnTo>
                <a:lnTo>
                  <a:pt x="14700" y="19697"/>
                </a:lnTo>
                <a:close/>
              </a:path>
              <a:path w="146685" h="45084">
                <a:moveTo>
                  <a:pt x="14759" y="19251"/>
                </a:moveTo>
                <a:lnTo>
                  <a:pt x="14209" y="19251"/>
                </a:lnTo>
                <a:lnTo>
                  <a:pt x="14700" y="19697"/>
                </a:lnTo>
                <a:lnTo>
                  <a:pt x="14759" y="19251"/>
                </a:lnTo>
                <a:close/>
              </a:path>
              <a:path w="146685" h="45084">
                <a:moveTo>
                  <a:pt x="14919" y="14442"/>
                </a:moveTo>
                <a:lnTo>
                  <a:pt x="13285" y="14453"/>
                </a:lnTo>
                <a:lnTo>
                  <a:pt x="12092" y="14662"/>
                </a:lnTo>
                <a:lnTo>
                  <a:pt x="15249" y="14662"/>
                </a:lnTo>
                <a:lnTo>
                  <a:pt x="15275" y="14453"/>
                </a:lnTo>
                <a:lnTo>
                  <a:pt x="14919" y="14442"/>
                </a:lnTo>
                <a:close/>
              </a:path>
              <a:path w="146685" h="45084">
                <a:moveTo>
                  <a:pt x="29061" y="11992"/>
                </a:moveTo>
                <a:lnTo>
                  <a:pt x="15676" y="11992"/>
                </a:lnTo>
                <a:lnTo>
                  <a:pt x="15498" y="12823"/>
                </a:lnTo>
                <a:lnTo>
                  <a:pt x="15275" y="14453"/>
                </a:lnTo>
                <a:lnTo>
                  <a:pt x="21315" y="14648"/>
                </a:lnTo>
                <a:lnTo>
                  <a:pt x="26405" y="14648"/>
                </a:lnTo>
                <a:lnTo>
                  <a:pt x="29061" y="11992"/>
                </a:lnTo>
                <a:close/>
              </a:path>
              <a:path w="146685" h="45084">
                <a:moveTo>
                  <a:pt x="15676" y="11992"/>
                </a:moveTo>
                <a:lnTo>
                  <a:pt x="15600" y="12195"/>
                </a:lnTo>
                <a:lnTo>
                  <a:pt x="14680" y="13258"/>
                </a:lnTo>
                <a:lnTo>
                  <a:pt x="13861" y="14130"/>
                </a:lnTo>
                <a:lnTo>
                  <a:pt x="12860" y="14528"/>
                </a:lnTo>
                <a:lnTo>
                  <a:pt x="13351" y="14442"/>
                </a:lnTo>
                <a:lnTo>
                  <a:pt x="15277" y="14442"/>
                </a:lnTo>
                <a:lnTo>
                  <a:pt x="15498" y="12823"/>
                </a:lnTo>
                <a:lnTo>
                  <a:pt x="15676" y="11992"/>
                </a:lnTo>
                <a:close/>
              </a:path>
              <a:path w="146685" h="45084">
                <a:moveTo>
                  <a:pt x="139548" y="11513"/>
                </a:moveTo>
                <a:lnTo>
                  <a:pt x="138268" y="11513"/>
                </a:lnTo>
                <a:lnTo>
                  <a:pt x="135259" y="11694"/>
                </a:lnTo>
                <a:lnTo>
                  <a:pt x="134634" y="12320"/>
                </a:lnTo>
                <a:lnTo>
                  <a:pt x="137713" y="11743"/>
                </a:lnTo>
                <a:lnTo>
                  <a:pt x="141674" y="11743"/>
                </a:lnTo>
                <a:lnTo>
                  <a:pt x="141547" y="11586"/>
                </a:lnTo>
                <a:lnTo>
                  <a:pt x="140366" y="11586"/>
                </a:lnTo>
                <a:lnTo>
                  <a:pt x="139548" y="11513"/>
                </a:lnTo>
                <a:close/>
              </a:path>
              <a:path w="146685" h="45084">
                <a:moveTo>
                  <a:pt x="137995" y="11529"/>
                </a:moveTo>
                <a:lnTo>
                  <a:pt x="135425" y="11529"/>
                </a:lnTo>
                <a:lnTo>
                  <a:pt x="135259" y="11694"/>
                </a:lnTo>
                <a:lnTo>
                  <a:pt x="137995" y="11529"/>
                </a:lnTo>
                <a:close/>
              </a:path>
              <a:path w="146685" h="45084">
                <a:moveTo>
                  <a:pt x="140426" y="11529"/>
                </a:moveTo>
                <a:lnTo>
                  <a:pt x="139720" y="11529"/>
                </a:lnTo>
                <a:lnTo>
                  <a:pt x="140366" y="11586"/>
                </a:lnTo>
                <a:close/>
              </a:path>
              <a:path w="146685" h="45084">
                <a:moveTo>
                  <a:pt x="141033" y="10948"/>
                </a:moveTo>
                <a:lnTo>
                  <a:pt x="140366" y="11586"/>
                </a:lnTo>
                <a:lnTo>
                  <a:pt x="141547" y="11586"/>
                </a:lnTo>
                <a:lnTo>
                  <a:pt x="141033" y="10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77" name="object 77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627540" y="5363308"/>
            <a:ext cx="162633" cy="54401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5423064" y="5372095"/>
            <a:ext cx="68824" cy="17104"/>
          </a:xfrm>
          <a:custGeom>
            <a:avLst/>
            <a:gdLst/>
            <a:ahLst/>
            <a:cxnLst/>
            <a:rect l="l" t="t" r="r" b="b"/>
            <a:pathLst>
              <a:path w="107314" h="26670">
                <a:moveTo>
                  <a:pt x="51147" y="7343"/>
                </a:moveTo>
                <a:lnTo>
                  <a:pt x="47476" y="7449"/>
                </a:lnTo>
                <a:lnTo>
                  <a:pt x="45642" y="7542"/>
                </a:lnTo>
                <a:lnTo>
                  <a:pt x="36596" y="8139"/>
                </a:lnTo>
                <a:lnTo>
                  <a:pt x="33124" y="8310"/>
                </a:lnTo>
                <a:lnTo>
                  <a:pt x="7178" y="11570"/>
                </a:lnTo>
                <a:lnTo>
                  <a:pt x="2459" y="12603"/>
                </a:lnTo>
                <a:lnTo>
                  <a:pt x="0" y="16441"/>
                </a:lnTo>
                <a:lnTo>
                  <a:pt x="1700" y="24210"/>
                </a:lnTo>
                <a:lnTo>
                  <a:pt x="5538" y="26669"/>
                </a:lnTo>
                <a:lnTo>
                  <a:pt x="9423" y="25820"/>
                </a:lnTo>
                <a:lnTo>
                  <a:pt x="15844" y="24321"/>
                </a:lnTo>
                <a:lnTo>
                  <a:pt x="17160" y="24033"/>
                </a:lnTo>
                <a:lnTo>
                  <a:pt x="34578" y="22664"/>
                </a:lnTo>
                <a:lnTo>
                  <a:pt x="38326" y="22457"/>
                </a:lnTo>
                <a:lnTo>
                  <a:pt x="46403" y="21924"/>
                </a:lnTo>
                <a:lnTo>
                  <a:pt x="48084" y="21838"/>
                </a:lnTo>
                <a:lnTo>
                  <a:pt x="51282" y="21746"/>
                </a:lnTo>
                <a:lnTo>
                  <a:pt x="63780" y="21746"/>
                </a:lnTo>
                <a:lnTo>
                  <a:pt x="66526" y="21601"/>
                </a:lnTo>
                <a:lnTo>
                  <a:pt x="73921" y="21054"/>
                </a:lnTo>
                <a:lnTo>
                  <a:pt x="85114" y="20613"/>
                </a:lnTo>
                <a:lnTo>
                  <a:pt x="89710" y="20283"/>
                </a:lnTo>
                <a:lnTo>
                  <a:pt x="92569" y="19989"/>
                </a:lnTo>
                <a:lnTo>
                  <a:pt x="95425" y="19613"/>
                </a:lnTo>
                <a:lnTo>
                  <a:pt x="98569" y="19427"/>
                </a:lnTo>
                <a:lnTo>
                  <a:pt x="100252" y="19146"/>
                </a:lnTo>
                <a:lnTo>
                  <a:pt x="101033" y="18940"/>
                </a:lnTo>
                <a:lnTo>
                  <a:pt x="95270" y="18896"/>
                </a:lnTo>
                <a:lnTo>
                  <a:pt x="92135" y="15760"/>
                </a:lnTo>
                <a:lnTo>
                  <a:pt x="92047" y="14497"/>
                </a:lnTo>
                <a:lnTo>
                  <a:pt x="90893" y="13543"/>
                </a:lnTo>
                <a:lnTo>
                  <a:pt x="87558" y="10226"/>
                </a:lnTo>
                <a:lnTo>
                  <a:pt x="87535" y="7449"/>
                </a:lnTo>
                <a:lnTo>
                  <a:pt x="59783" y="7449"/>
                </a:lnTo>
                <a:lnTo>
                  <a:pt x="51147" y="7343"/>
                </a:lnTo>
                <a:close/>
              </a:path>
              <a:path w="107314" h="26670">
                <a:moveTo>
                  <a:pt x="63780" y="21746"/>
                </a:moveTo>
                <a:lnTo>
                  <a:pt x="51282" y="21746"/>
                </a:lnTo>
                <a:lnTo>
                  <a:pt x="59833" y="21851"/>
                </a:lnTo>
                <a:lnTo>
                  <a:pt x="63780" y="21746"/>
                </a:lnTo>
                <a:close/>
              </a:path>
              <a:path w="107314" h="26670">
                <a:moveTo>
                  <a:pt x="92047" y="14497"/>
                </a:moveTo>
                <a:lnTo>
                  <a:pt x="92135" y="15760"/>
                </a:lnTo>
                <a:lnTo>
                  <a:pt x="95270" y="18896"/>
                </a:lnTo>
                <a:lnTo>
                  <a:pt x="101132" y="18896"/>
                </a:lnTo>
                <a:lnTo>
                  <a:pt x="103728" y="17730"/>
                </a:lnTo>
                <a:lnTo>
                  <a:pt x="105329" y="16300"/>
                </a:lnTo>
                <a:lnTo>
                  <a:pt x="105503" y="15760"/>
                </a:lnTo>
                <a:lnTo>
                  <a:pt x="93572" y="15760"/>
                </a:lnTo>
                <a:lnTo>
                  <a:pt x="92047" y="14497"/>
                </a:lnTo>
                <a:close/>
              </a:path>
              <a:path w="107314" h="26670">
                <a:moveTo>
                  <a:pt x="106446" y="12824"/>
                </a:moveTo>
                <a:lnTo>
                  <a:pt x="105329" y="16300"/>
                </a:lnTo>
                <a:lnTo>
                  <a:pt x="103728" y="17730"/>
                </a:lnTo>
                <a:lnTo>
                  <a:pt x="101132" y="18896"/>
                </a:lnTo>
                <a:lnTo>
                  <a:pt x="103223" y="18896"/>
                </a:lnTo>
                <a:lnTo>
                  <a:pt x="106357" y="15760"/>
                </a:lnTo>
                <a:lnTo>
                  <a:pt x="106446" y="12824"/>
                </a:lnTo>
                <a:close/>
              </a:path>
              <a:path w="107314" h="26670">
                <a:moveTo>
                  <a:pt x="92047" y="13267"/>
                </a:moveTo>
                <a:lnTo>
                  <a:pt x="92047" y="14497"/>
                </a:lnTo>
                <a:lnTo>
                  <a:pt x="93469" y="15657"/>
                </a:lnTo>
                <a:lnTo>
                  <a:pt x="93233" y="15387"/>
                </a:lnTo>
                <a:lnTo>
                  <a:pt x="92157" y="13613"/>
                </a:lnTo>
                <a:lnTo>
                  <a:pt x="92047" y="13267"/>
                </a:lnTo>
                <a:close/>
              </a:path>
              <a:path w="107314" h="26670">
                <a:moveTo>
                  <a:pt x="103256" y="5082"/>
                </a:moveTo>
                <a:lnTo>
                  <a:pt x="97040" y="5082"/>
                </a:lnTo>
                <a:lnTo>
                  <a:pt x="96775" y="5126"/>
                </a:lnTo>
                <a:lnTo>
                  <a:pt x="92157" y="13613"/>
                </a:lnTo>
                <a:lnTo>
                  <a:pt x="93233" y="15387"/>
                </a:lnTo>
                <a:lnTo>
                  <a:pt x="93572" y="15760"/>
                </a:lnTo>
                <a:lnTo>
                  <a:pt x="105503" y="15760"/>
                </a:lnTo>
                <a:lnTo>
                  <a:pt x="106446" y="12824"/>
                </a:lnTo>
                <a:lnTo>
                  <a:pt x="106324" y="9207"/>
                </a:lnTo>
                <a:lnTo>
                  <a:pt x="104838" y="6753"/>
                </a:lnTo>
                <a:lnTo>
                  <a:pt x="104120" y="5941"/>
                </a:lnTo>
                <a:lnTo>
                  <a:pt x="103256" y="5082"/>
                </a:lnTo>
                <a:close/>
              </a:path>
              <a:path w="107314" h="26670">
                <a:moveTo>
                  <a:pt x="94524" y="5241"/>
                </a:moveTo>
                <a:lnTo>
                  <a:pt x="94029" y="5273"/>
                </a:lnTo>
                <a:lnTo>
                  <a:pt x="90966" y="5676"/>
                </a:lnTo>
                <a:lnTo>
                  <a:pt x="88390" y="5941"/>
                </a:lnTo>
                <a:lnTo>
                  <a:pt x="87531" y="6002"/>
                </a:lnTo>
                <a:lnTo>
                  <a:pt x="87558" y="10226"/>
                </a:lnTo>
                <a:lnTo>
                  <a:pt x="90963" y="13613"/>
                </a:lnTo>
                <a:lnTo>
                  <a:pt x="92047" y="14497"/>
                </a:lnTo>
                <a:lnTo>
                  <a:pt x="91936" y="12824"/>
                </a:lnTo>
                <a:lnTo>
                  <a:pt x="91668" y="11744"/>
                </a:lnTo>
                <a:lnTo>
                  <a:pt x="92047" y="10566"/>
                </a:lnTo>
                <a:lnTo>
                  <a:pt x="92047" y="7719"/>
                </a:lnTo>
                <a:lnTo>
                  <a:pt x="94524" y="5241"/>
                </a:lnTo>
                <a:close/>
              </a:path>
              <a:path w="107314" h="26670">
                <a:moveTo>
                  <a:pt x="92047" y="10566"/>
                </a:moveTo>
                <a:lnTo>
                  <a:pt x="91668" y="11744"/>
                </a:lnTo>
                <a:lnTo>
                  <a:pt x="92047" y="13267"/>
                </a:lnTo>
                <a:lnTo>
                  <a:pt x="92047" y="10566"/>
                </a:lnTo>
                <a:close/>
              </a:path>
              <a:path w="107314" h="26670">
                <a:moveTo>
                  <a:pt x="106446" y="9564"/>
                </a:moveTo>
                <a:lnTo>
                  <a:pt x="106446" y="12824"/>
                </a:lnTo>
                <a:lnTo>
                  <a:pt x="106903" y="11400"/>
                </a:lnTo>
                <a:lnTo>
                  <a:pt x="106446" y="9564"/>
                </a:lnTo>
                <a:close/>
              </a:path>
              <a:path w="107314" h="26670">
                <a:moveTo>
                  <a:pt x="97040" y="5082"/>
                </a:moveTo>
                <a:lnTo>
                  <a:pt x="94524" y="5241"/>
                </a:lnTo>
                <a:lnTo>
                  <a:pt x="92047" y="7719"/>
                </a:lnTo>
                <a:lnTo>
                  <a:pt x="92047" y="10566"/>
                </a:lnTo>
                <a:lnTo>
                  <a:pt x="93084" y="7335"/>
                </a:lnTo>
                <a:lnTo>
                  <a:pt x="94461" y="6107"/>
                </a:lnTo>
                <a:lnTo>
                  <a:pt x="96451" y="5212"/>
                </a:lnTo>
                <a:lnTo>
                  <a:pt x="96775" y="5126"/>
                </a:lnTo>
                <a:lnTo>
                  <a:pt x="97040" y="5082"/>
                </a:lnTo>
                <a:close/>
              </a:path>
              <a:path w="107314" h="26670">
                <a:moveTo>
                  <a:pt x="103223" y="4495"/>
                </a:moveTo>
                <a:lnTo>
                  <a:pt x="102566" y="4495"/>
                </a:lnTo>
                <a:lnTo>
                  <a:pt x="103126" y="4952"/>
                </a:lnTo>
                <a:lnTo>
                  <a:pt x="104399" y="6231"/>
                </a:lnTo>
                <a:lnTo>
                  <a:pt x="104838" y="6753"/>
                </a:lnTo>
                <a:lnTo>
                  <a:pt x="106324" y="9207"/>
                </a:lnTo>
                <a:lnTo>
                  <a:pt x="106446" y="9564"/>
                </a:lnTo>
                <a:lnTo>
                  <a:pt x="106446" y="7719"/>
                </a:lnTo>
                <a:lnTo>
                  <a:pt x="103223" y="4495"/>
                </a:lnTo>
                <a:close/>
              </a:path>
              <a:path w="107314" h="26670">
                <a:moveTo>
                  <a:pt x="87531" y="6002"/>
                </a:moveTo>
                <a:lnTo>
                  <a:pt x="84334" y="6231"/>
                </a:lnTo>
                <a:lnTo>
                  <a:pt x="75344" y="6557"/>
                </a:lnTo>
                <a:lnTo>
                  <a:pt x="73009" y="6681"/>
                </a:lnTo>
                <a:lnTo>
                  <a:pt x="65603" y="7230"/>
                </a:lnTo>
                <a:lnTo>
                  <a:pt x="61200" y="7423"/>
                </a:lnTo>
                <a:lnTo>
                  <a:pt x="59783" y="7449"/>
                </a:lnTo>
                <a:lnTo>
                  <a:pt x="87535" y="7449"/>
                </a:lnTo>
                <a:lnTo>
                  <a:pt x="87531" y="6002"/>
                </a:lnTo>
                <a:close/>
              </a:path>
              <a:path w="107314" h="26670">
                <a:moveTo>
                  <a:pt x="97697" y="0"/>
                </a:moveTo>
                <a:lnTo>
                  <a:pt x="93139" y="12"/>
                </a:lnTo>
                <a:lnTo>
                  <a:pt x="87530" y="5651"/>
                </a:lnTo>
                <a:lnTo>
                  <a:pt x="87531" y="6002"/>
                </a:lnTo>
                <a:lnTo>
                  <a:pt x="88390" y="5941"/>
                </a:lnTo>
                <a:lnTo>
                  <a:pt x="90966" y="5676"/>
                </a:lnTo>
                <a:lnTo>
                  <a:pt x="94029" y="5273"/>
                </a:lnTo>
                <a:lnTo>
                  <a:pt x="94524" y="5241"/>
                </a:lnTo>
                <a:lnTo>
                  <a:pt x="95270" y="4495"/>
                </a:lnTo>
                <a:lnTo>
                  <a:pt x="102566" y="4495"/>
                </a:lnTo>
                <a:lnTo>
                  <a:pt x="100620" y="2907"/>
                </a:lnTo>
                <a:lnTo>
                  <a:pt x="97697" y="0"/>
                </a:lnTo>
                <a:close/>
              </a:path>
              <a:path w="107314" h="26670">
                <a:moveTo>
                  <a:pt x="102566" y="4495"/>
                </a:moveTo>
                <a:lnTo>
                  <a:pt x="95270" y="4495"/>
                </a:lnTo>
                <a:lnTo>
                  <a:pt x="94524" y="5241"/>
                </a:lnTo>
                <a:lnTo>
                  <a:pt x="97040" y="5082"/>
                </a:lnTo>
                <a:lnTo>
                  <a:pt x="103256" y="5082"/>
                </a:lnTo>
                <a:lnTo>
                  <a:pt x="103126" y="4952"/>
                </a:lnTo>
                <a:lnTo>
                  <a:pt x="102566" y="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grpSp>
        <p:nvGrpSpPr>
          <p:cNvPr id="79" name="object 79"/>
          <p:cNvGrpSpPr/>
          <p:nvPr/>
        </p:nvGrpSpPr>
        <p:grpSpPr>
          <a:xfrm>
            <a:off x="4929681" y="5314466"/>
            <a:ext cx="1195670" cy="276519"/>
            <a:chOff x="1959656" y="8286630"/>
            <a:chExt cx="1864360" cy="431165"/>
          </a:xfrm>
        </p:grpSpPr>
        <p:pic>
          <p:nvPicPr>
            <p:cNvPr id="80" name="object 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015156" y="8626969"/>
              <a:ext cx="134367" cy="7417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959656" y="8286630"/>
              <a:ext cx="1864196" cy="43111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054644" y="8565734"/>
              <a:ext cx="62230" cy="144780"/>
            </a:xfrm>
            <a:custGeom>
              <a:avLst/>
              <a:gdLst/>
              <a:ahLst/>
              <a:cxnLst/>
              <a:rect l="l" t="t" r="r" b="b"/>
              <a:pathLst>
                <a:path w="62230" h="144779">
                  <a:moveTo>
                    <a:pt x="60657" y="8121"/>
                  </a:moveTo>
                  <a:lnTo>
                    <a:pt x="36648" y="8121"/>
                  </a:lnTo>
                  <a:lnTo>
                    <a:pt x="35930" y="9069"/>
                  </a:lnTo>
                  <a:lnTo>
                    <a:pt x="33652" y="11907"/>
                  </a:lnTo>
                  <a:lnTo>
                    <a:pt x="13083" y="46675"/>
                  </a:lnTo>
                  <a:lnTo>
                    <a:pt x="171" y="94581"/>
                  </a:lnTo>
                  <a:lnTo>
                    <a:pt x="0" y="100557"/>
                  </a:lnTo>
                  <a:lnTo>
                    <a:pt x="820" y="115636"/>
                  </a:lnTo>
                  <a:lnTo>
                    <a:pt x="25151" y="141856"/>
                  </a:lnTo>
                  <a:lnTo>
                    <a:pt x="26475" y="142582"/>
                  </a:lnTo>
                  <a:lnTo>
                    <a:pt x="28835" y="143766"/>
                  </a:lnTo>
                  <a:lnTo>
                    <a:pt x="30667" y="144305"/>
                  </a:lnTo>
                  <a:lnTo>
                    <a:pt x="36243" y="144486"/>
                  </a:lnTo>
                  <a:lnTo>
                    <a:pt x="38541" y="143766"/>
                  </a:lnTo>
                  <a:lnTo>
                    <a:pt x="46699" y="140535"/>
                  </a:lnTo>
                  <a:lnTo>
                    <a:pt x="47647" y="140178"/>
                  </a:lnTo>
                  <a:lnTo>
                    <a:pt x="52452" y="138673"/>
                  </a:lnTo>
                  <a:lnTo>
                    <a:pt x="54565" y="134635"/>
                  </a:lnTo>
                  <a:lnTo>
                    <a:pt x="53121" y="130025"/>
                  </a:lnTo>
                  <a:lnTo>
                    <a:pt x="33558" y="130025"/>
                  </a:lnTo>
                  <a:lnTo>
                    <a:pt x="30575" y="128480"/>
                  </a:lnTo>
                  <a:lnTo>
                    <a:pt x="27297" y="126942"/>
                  </a:lnTo>
                  <a:lnTo>
                    <a:pt x="24023" y="125246"/>
                  </a:lnTo>
                  <a:lnTo>
                    <a:pt x="14702" y="105337"/>
                  </a:lnTo>
                  <a:lnTo>
                    <a:pt x="14423" y="100535"/>
                  </a:lnTo>
                  <a:lnTo>
                    <a:pt x="21926" y="62411"/>
                  </a:lnTo>
                  <a:lnTo>
                    <a:pt x="42931" y="23737"/>
                  </a:lnTo>
                  <a:lnTo>
                    <a:pt x="47265" y="17953"/>
                  </a:lnTo>
                  <a:lnTo>
                    <a:pt x="47379" y="13112"/>
                  </a:lnTo>
                  <a:lnTo>
                    <a:pt x="61882" y="13112"/>
                  </a:lnTo>
                  <a:lnTo>
                    <a:pt x="61899" y="11799"/>
                  </a:lnTo>
                  <a:lnTo>
                    <a:pt x="60657" y="8121"/>
                  </a:lnTo>
                  <a:close/>
                </a:path>
                <a:path w="62230" h="144779">
                  <a:moveTo>
                    <a:pt x="33359" y="129984"/>
                  </a:moveTo>
                  <a:lnTo>
                    <a:pt x="33558" y="130025"/>
                  </a:lnTo>
                  <a:lnTo>
                    <a:pt x="33359" y="129984"/>
                  </a:lnTo>
                  <a:close/>
                </a:path>
                <a:path w="62230" h="144779">
                  <a:moveTo>
                    <a:pt x="33488" y="129988"/>
                  </a:moveTo>
                  <a:lnTo>
                    <a:pt x="53121" y="130025"/>
                  </a:lnTo>
                  <a:lnTo>
                    <a:pt x="33488" y="129988"/>
                  </a:lnTo>
                  <a:close/>
                </a:path>
                <a:path w="62230" h="144779">
                  <a:moveTo>
                    <a:pt x="48149" y="124932"/>
                  </a:moveTo>
                  <a:lnTo>
                    <a:pt x="42885" y="126580"/>
                  </a:lnTo>
                  <a:lnTo>
                    <a:pt x="41653" y="127045"/>
                  </a:lnTo>
                  <a:lnTo>
                    <a:pt x="35509" y="129479"/>
                  </a:lnTo>
                  <a:lnTo>
                    <a:pt x="33844" y="130001"/>
                  </a:lnTo>
                  <a:lnTo>
                    <a:pt x="53113" y="130001"/>
                  </a:lnTo>
                  <a:lnTo>
                    <a:pt x="52188" y="127045"/>
                  </a:lnTo>
                  <a:lnTo>
                    <a:pt x="48149" y="124932"/>
                  </a:lnTo>
                  <a:close/>
                </a:path>
                <a:path w="62230" h="144779">
                  <a:moveTo>
                    <a:pt x="33479" y="129984"/>
                  </a:moveTo>
                  <a:close/>
                </a:path>
                <a:path w="62230" h="144779">
                  <a:moveTo>
                    <a:pt x="61713" y="14530"/>
                  </a:moveTo>
                  <a:lnTo>
                    <a:pt x="49818" y="14530"/>
                  </a:lnTo>
                  <a:lnTo>
                    <a:pt x="47528" y="17626"/>
                  </a:lnTo>
                  <a:lnTo>
                    <a:pt x="47265" y="17953"/>
                  </a:lnTo>
                  <a:lnTo>
                    <a:pt x="47265" y="18762"/>
                  </a:lnTo>
                  <a:lnTo>
                    <a:pt x="50488" y="21986"/>
                  </a:lnTo>
                  <a:lnTo>
                    <a:pt x="58441" y="21986"/>
                  </a:lnTo>
                  <a:lnTo>
                    <a:pt x="61664" y="18762"/>
                  </a:lnTo>
                  <a:lnTo>
                    <a:pt x="61683" y="14786"/>
                  </a:lnTo>
                  <a:lnTo>
                    <a:pt x="61713" y="14530"/>
                  </a:lnTo>
                  <a:close/>
                </a:path>
                <a:path w="62230" h="144779">
                  <a:moveTo>
                    <a:pt x="47357" y="13325"/>
                  </a:moveTo>
                  <a:lnTo>
                    <a:pt x="47265" y="17953"/>
                  </a:lnTo>
                  <a:lnTo>
                    <a:pt x="48295" y="16590"/>
                  </a:lnTo>
                  <a:lnTo>
                    <a:pt x="49433" y="15032"/>
                  </a:lnTo>
                  <a:lnTo>
                    <a:pt x="48513" y="15030"/>
                  </a:lnTo>
                  <a:lnTo>
                    <a:pt x="48002" y="14751"/>
                  </a:lnTo>
                  <a:lnTo>
                    <a:pt x="47697" y="14751"/>
                  </a:lnTo>
                  <a:lnTo>
                    <a:pt x="47584" y="14593"/>
                  </a:lnTo>
                  <a:lnTo>
                    <a:pt x="47357" y="13740"/>
                  </a:lnTo>
                  <a:lnTo>
                    <a:pt x="47357" y="13325"/>
                  </a:lnTo>
                  <a:close/>
                </a:path>
                <a:path w="62230" h="144779">
                  <a:moveTo>
                    <a:pt x="61882" y="13112"/>
                  </a:moveTo>
                  <a:lnTo>
                    <a:pt x="47379" y="13112"/>
                  </a:lnTo>
                  <a:lnTo>
                    <a:pt x="47357" y="13740"/>
                  </a:lnTo>
                  <a:lnTo>
                    <a:pt x="47605" y="14476"/>
                  </a:lnTo>
                  <a:lnTo>
                    <a:pt x="48513" y="15030"/>
                  </a:lnTo>
                  <a:lnTo>
                    <a:pt x="49818" y="14530"/>
                  </a:lnTo>
                  <a:lnTo>
                    <a:pt x="61713" y="14530"/>
                  </a:lnTo>
                  <a:lnTo>
                    <a:pt x="61882" y="13112"/>
                  </a:lnTo>
                  <a:close/>
                </a:path>
                <a:path w="62230" h="144779">
                  <a:moveTo>
                    <a:pt x="49818" y="14530"/>
                  </a:moveTo>
                  <a:lnTo>
                    <a:pt x="48550" y="15032"/>
                  </a:lnTo>
                  <a:lnTo>
                    <a:pt x="49433" y="15032"/>
                  </a:lnTo>
                  <a:lnTo>
                    <a:pt x="49818" y="14530"/>
                  </a:lnTo>
                  <a:close/>
                </a:path>
                <a:path w="62230" h="144779">
                  <a:moveTo>
                    <a:pt x="61683" y="14786"/>
                  </a:moveTo>
                  <a:lnTo>
                    <a:pt x="61664" y="14940"/>
                  </a:lnTo>
                  <a:lnTo>
                    <a:pt x="61683" y="14786"/>
                  </a:lnTo>
                  <a:close/>
                </a:path>
                <a:path w="62230" h="144779">
                  <a:moveTo>
                    <a:pt x="47500" y="14476"/>
                  </a:moveTo>
                  <a:lnTo>
                    <a:pt x="47697" y="14751"/>
                  </a:lnTo>
                  <a:lnTo>
                    <a:pt x="47598" y="14530"/>
                  </a:lnTo>
                  <a:close/>
                </a:path>
                <a:path w="62230" h="144779">
                  <a:moveTo>
                    <a:pt x="47628" y="14546"/>
                  </a:moveTo>
                  <a:lnTo>
                    <a:pt x="47697" y="14751"/>
                  </a:lnTo>
                  <a:lnTo>
                    <a:pt x="48002" y="14751"/>
                  </a:lnTo>
                  <a:lnTo>
                    <a:pt x="47628" y="14546"/>
                  </a:lnTo>
                  <a:close/>
                </a:path>
                <a:path w="62230" h="144779">
                  <a:moveTo>
                    <a:pt x="47605" y="14476"/>
                  </a:moveTo>
                  <a:close/>
                </a:path>
                <a:path w="62230" h="144779">
                  <a:moveTo>
                    <a:pt x="47393" y="0"/>
                  </a:moveTo>
                  <a:lnTo>
                    <a:pt x="41311" y="2414"/>
                  </a:lnTo>
                  <a:lnTo>
                    <a:pt x="39724" y="3962"/>
                  </a:lnTo>
                  <a:lnTo>
                    <a:pt x="37457" y="6996"/>
                  </a:lnTo>
                  <a:lnTo>
                    <a:pt x="36630" y="8144"/>
                  </a:lnTo>
                  <a:lnTo>
                    <a:pt x="60657" y="8121"/>
                  </a:lnTo>
                  <a:lnTo>
                    <a:pt x="60278" y="6996"/>
                  </a:lnTo>
                  <a:lnTo>
                    <a:pt x="57976" y="3788"/>
                  </a:lnTo>
                  <a:lnTo>
                    <a:pt x="51799" y="417"/>
                  </a:lnTo>
                  <a:lnTo>
                    <a:pt x="473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898"/>
            </a:p>
          </p:txBody>
        </p:sp>
      </p:grpSp>
      <p:pic>
        <p:nvPicPr>
          <p:cNvPr id="83" name="object 8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635589" y="5878665"/>
            <a:ext cx="73372" cy="51905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781039" y="5885632"/>
            <a:ext cx="50824" cy="3254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949394" y="5844300"/>
            <a:ext cx="973921" cy="107454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009646" y="6019449"/>
            <a:ext cx="314270" cy="86692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406193" y="5996659"/>
            <a:ext cx="305739" cy="1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6710" y="508970"/>
            <a:ext cx="86599" cy="5181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858098" y="511874"/>
            <a:ext cx="44390" cy="41946"/>
          </a:xfrm>
          <a:custGeom>
            <a:avLst/>
            <a:gdLst/>
            <a:ahLst/>
            <a:cxnLst/>
            <a:rect l="l" t="t" r="r" b="b"/>
            <a:pathLst>
              <a:path w="69214" h="65405">
                <a:moveTo>
                  <a:pt x="66560" y="7277"/>
                </a:moveTo>
                <a:lnTo>
                  <a:pt x="57264" y="215"/>
                </a:lnTo>
                <a:lnTo>
                  <a:pt x="57099" y="203"/>
                </a:lnTo>
                <a:lnTo>
                  <a:pt x="57099" y="14617"/>
                </a:lnTo>
                <a:lnTo>
                  <a:pt x="55206" y="14554"/>
                </a:lnTo>
                <a:lnTo>
                  <a:pt x="54660" y="14427"/>
                </a:lnTo>
                <a:lnTo>
                  <a:pt x="56210" y="14579"/>
                </a:lnTo>
                <a:lnTo>
                  <a:pt x="57099" y="14617"/>
                </a:lnTo>
                <a:lnTo>
                  <a:pt x="57099" y="203"/>
                </a:lnTo>
                <a:lnTo>
                  <a:pt x="55422" y="12"/>
                </a:lnTo>
                <a:lnTo>
                  <a:pt x="53009" y="0"/>
                </a:lnTo>
                <a:lnTo>
                  <a:pt x="39154" y="266"/>
                </a:lnTo>
                <a:lnTo>
                  <a:pt x="34734" y="419"/>
                </a:lnTo>
                <a:lnTo>
                  <a:pt x="24282" y="1054"/>
                </a:lnTo>
                <a:lnTo>
                  <a:pt x="19926" y="1409"/>
                </a:lnTo>
                <a:lnTo>
                  <a:pt x="18034" y="1676"/>
                </a:lnTo>
                <a:lnTo>
                  <a:pt x="18034" y="11811"/>
                </a:lnTo>
                <a:lnTo>
                  <a:pt x="14109" y="9321"/>
                </a:lnTo>
                <a:lnTo>
                  <a:pt x="18034" y="11811"/>
                </a:lnTo>
                <a:lnTo>
                  <a:pt x="18034" y="1676"/>
                </a:lnTo>
                <a:lnTo>
                  <a:pt x="15633" y="2006"/>
                </a:lnTo>
                <a:lnTo>
                  <a:pt x="13792" y="2171"/>
                </a:lnTo>
                <a:lnTo>
                  <a:pt x="13792" y="9207"/>
                </a:lnTo>
                <a:lnTo>
                  <a:pt x="13411" y="8978"/>
                </a:lnTo>
                <a:lnTo>
                  <a:pt x="13792" y="9207"/>
                </a:lnTo>
                <a:lnTo>
                  <a:pt x="13792" y="2171"/>
                </a:lnTo>
                <a:lnTo>
                  <a:pt x="0" y="11074"/>
                </a:lnTo>
                <a:lnTo>
                  <a:pt x="114" y="13449"/>
                </a:lnTo>
                <a:lnTo>
                  <a:pt x="7099" y="21920"/>
                </a:lnTo>
                <a:lnTo>
                  <a:pt x="10312" y="23964"/>
                </a:lnTo>
                <a:lnTo>
                  <a:pt x="14770" y="22961"/>
                </a:lnTo>
                <a:lnTo>
                  <a:pt x="15494" y="21831"/>
                </a:lnTo>
                <a:lnTo>
                  <a:pt x="18656" y="16840"/>
                </a:lnTo>
                <a:lnTo>
                  <a:pt x="18986" y="16319"/>
                </a:lnTo>
                <a:lnTo>
                  <a:pt x="18986" y="16078"/>
                </a:lnTo>
                <a:lnTo>
                  <a:pt x="21437" y="15735"/>
                </a:lnTo>
                <a:lnTo>
                  <a:pt x="25514" y="15405"/>
                </a:lnTo>
                <a:lnTo>
                  <a:pt x="35369" y="14808"/>
                </a:lnTo>
                <a:lnTo>
                  <a:pt x="39598" y="14668"/>
                </a:lnTo>
                <a:lnTo>
                  <a:pt x="48475" y="14490"/>
                </a:lnTo>
                <a:lnTo>
                  <a:pt x="48133" y="15405"/>
                </a:lnTo>
                <a:lnTo>
                  <a:pt x="48031" y="15735"/>
                </a:lnTo>
                <a:lnTo>
                  <a:pt x="49885" y="19862"/>
                </a:lnTo>
                <a:lnTo>
                  <a:pt x="57315" y="22682"/>
                </a:lnTo>
                <a:lnTo>
                  <a:pt x="61480" y="20815"/>
                </a:lnTo>
                <a:lnTo>
                  <a:pt x="63030" y="16738"/>
                </a:lnTo>
                <a:lnTo>
                  <a:pt x="64058" y="14617"/>
                </a:lnTo>
                <a:lnTo>
                  <a:pt x="64846" y="13004"/>
                </a:lnTo>
                <a:lnTo>
                  <a:pt x="66154" y="9550"/>
                </a:lnTo>
                <a:lnTo>
                  <a:pt x="66255" y="9207"/>
                </a:lnTo>
                <a:lnTo>
                  <a:pt x="66560" y="7277"/>
                </a:lnTo>
                <a:close/>
              </a:path>
              <a:path w="69214" h="65405">
                <a:moveTo>
                  <a:pt x="69215" y="58686"/>
                </a:moveTo>
                <a:lnTo>
                  <a:pt x="68237" y="50800"/>
                </a:lnTo>
                <a:lnTo>
                  <a:pt x="64630" y="48006"/>
                </a:lnTo>
                <a:lnTo>
                  <a:pt x="42303" y="50584"/>
                </a:lnTo>
                <a:lnTo>
                  <a:pt x="16433" y="50419"/>
                </a:lnTo>
                <a:lnTo>
                  <a:pt x="5943" y="49860"/>
                </a:lnTo>
                <a:lnTo>
                  <a:pt x="2565" y="52920"/>
                </a:lnTo>
                <a:lnTo>
                  <a:pt x="2159" y="60858"/>
                </a:lnTo>
                <a:lnTo>
                  <a:pt x="5219" y="64236"/>
                </a:lnTo>
                <a:lnTo>
                  <a:pt x="9194" y="64439"/>
                </a:lnTo>
                <a:lnTo>
                  <a:pt x="21958" y="64973"/>
                </a:lnTo>
                <a:lnTo>
                  <a:pt x="45059" y="64858"/>
                </a:lnTo>
                <a:lnTo>
                  <a:pt x="66421" y="62293"/>
                </a:lnTo>
                <a:lnTo>
                  <a:pt x="69215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9674" y="486468"/>
            <a:ext cx="149329" cy="823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7125" y="808909"/>
            <a:ext cx="490271" cy="1644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5122" y="810726"/>
            <a:ext cx="517730" cy="1663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7966" y="836717"/>
            <a:ext cx="49149" cy="7454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486624" y="959764"/>
            <a:ext cx="77376" cy="23620"/>
          </a:xfrm>
          <a:custGeom>
            <a:avLst/>
            <a:gdLst/>
            <a:ahLst/>
            <a:cxnLst/>
            <a:rect l="l" t="t" r="r" b="b"/>
            <a:pathLst>
              <a:path w="120650" h="36830">
                <a:moveTo>
                  <a:pt x="60315" y="36701"/>
                </a:moveTo>
                <a:lnTo>
                  <a:pt x="47872" y="36701"/>
                </a:lnTo>
                <a:lnTo>
                  <a:pt x="50578" y="36711"/>
                </a:lnTo>
                <a:lnTo>
                  <a:pt x="56057" y="36790"/>
                </a:lnTo>
                <a:lnTo>
                  <a:pt x="57687" y="36794"/>
                </a:lnTo>
                <a:lnTo>
                  <a:pt x="59121" y="36765"/>
                </a:lnTo>
                <a:lnTo>
                  <a:pt x="60315" y="36701"/>
                </a:lnTo>
                <a:close/>
              </a:path>
              <a:path w="120650" h="36830">
                <a:moveTo>
                  <a:pt x="10441" y="0"/>
                </a:moveTo>
                <a:lnTo>
                  <a:pt x="8484" y="0"/>
                </a:lnTo>
                <a:lnTo>
                  <a:pt x="7214" y="204"/>
                </a:lnTo>
                <a:lnTo>
                  <a:pt x="0" y="16313"/>
                </a:lnTo>
                <a:lnTo>
                  <a:pt x="1442" y="22393"/>
                </a:lnTo>
                <a:lnTo>
                  <a:pt x="26899" y="35782"/>
                </a:lnTo>
                <a:lnTo>
                  <a:pt x="31038" y="36264"/>
                </a:lnTo>
                <a:lnTo>
                  <a:pt x="34640" y="36559"/>
                </a:lnTo>
                <a:lnTo>
                  <a:pt x="40126" y="36779"/>
                </a:lnTo>
                <a:lnTo>
                  <a:pt x="41736" y="36779"/>
                </a:lnTo>
                <a:lnTo>
                  <a:pt x="47872" y="36701"/>
                </a:lnTo>
                <a:lnTo>
                  <a:pt x="60315" y="36701"/>
                </a:lnTo>
                <a:lnTo>
                  <a:pt x="91323" y="30293"/>
                </a:lnTo>
                <a:lnTo>
                  <a:pt x="94608" y="29358"/>
                </a:lnTo>
                <a:lnTo>
                  <a:pt x="96971" y="28735"/>
                </a:lnTo>
                <a:lnTo>
                  <a:pt x="105794" y="26602"/>
                </a:lnTo>
                <a:lnTo>
                  <a:pt x="106690" y="26420"/>
                </a:lnTo>
                <a:lnTo>
                  <a:pt x="105248" y="22393"/>
                </a:lnTo>
                <a:lnTo>
                  <a:pt x="40170" y="22369"/>
                </a:lnTo>
                <a:lnTo>
                  <a:pt x="35598" y="22186"/>
                </a:lnTo>
                <a:lnTo>
                  <a:pt x="32357" y="21921"/>
                </a:lnTo>
                <a:lnTo>
                  <a:pt x="27841" y="21408"/>
                </a:lnTo>
                <a:lnTo>
                  <a:pt x="24765" y="21141"/>
                </a:lnTo>
                <a:lnTo>
                  <a:pt x="14952" y="16544"/>
                </a:lnTo>
                <a:lnTo>
                  <a:pt x="14594" y="15455"/>
                </a:lnTo>
                <a:lnTo>
                  <a:pt x="14589" y="14542"/>
                </a:lnTo>
                <a:lnTo>
                  <a:pt x="11311" y="14542"/>
                </a:lnTo>
                <a:lnTo>
                  <a:pt x="10155" y="14436"/>
                </a:lnTo>
                <a:lnTo>
                  <a:pt x="10921" y="14436"/>
                </a:lnTo>
                <a:lnTo>
                  <a:pt x="13677" y="13073"/>
                </a:lnTo>
                <a:lnTo>
                  <a:pt x="14546" y="11903"/>
                </a:lnTo>
                <a:lnTo>
                  <a:pt x="14876" y="10984"/>
                </a:lnTo>
                <a:lnTo>
                  <a:pt x="19106" y="10984"/>
                </a:lnTo>
                <a:lnTo>
                  <a:pt x="19106" y="3366"/>
                </a:lnTo>
                <a:lnTo>
                  <a:pt x="15883" y="143"/>
                </a:lnTo>
                <a:lnTo>
                  <a:pt x="11967" y="143"/>
                </a:lnTo>
                <a:lnTo>
                  <a:pt x="10441" y="0"/>
                </a:lnTo>
                <a:close/>
              </a:path>
              <a:path w="120650" h="36830">
                <a:moveTo>
                  <a:pt x="117719" y="25970"/>
                </a:moveTo>
                <a:lnTo>
                  <a:pt x="110128" y="25984"/>
                </a:lnTo>
                <a:lnTo>
                  <a:pt x="107347" y="26287"/>
                </a:lnTo>
                <a:lnTo>
                  <a:pt x="106690" y="26420"/>
                </a:lnTo>
                <a:lnTo>
                  <a:pt x="110834" y="28435"/>
                </a:lnTo>
                <a:lnTo>
                  <a:pt x="117719" y="25970"/>
                </a:lnTo>
                <a:close/>
              </a:path>
              <a:path w="120650" h="36830">
                <a:moveTo>
                  <a:pt x="104920" y="20932"/>
                </a:moveTo>
                <a:lnTo>
                  <a:pt x="105125" y="22048"/>
                </a:lnTo>
                <a:lnTo>
                  <a:pt x="106690" y="26420"/>
                </a:lnTo>
                <a:lnTo>
                  <a:pt x="107347" y="26287"/>
                </a:lnTo>
                <a:lnTo>
                  <a:pt x="110128" y="25984"/>
                </a:lnTo>
                <a:lnTo>
                  <a:pt x="105025" y="21408"/>
                </a:lnTo>
                <a:lnTo>
                  <a:pt x="104920" y="20932"/>
                </a:lnTo>
                <a:close/>
              </a:path>
              <a:path w="120650" h="36830">
                <a:moveTo>
                  <a:pt x="120020" y="20932"/>
                </a:moveTo>
                <a:lnTo>
                  <a:pt x="104920" y="20932"/>
                </a:lnTo>
                <a:lnTo>
                  <a:pt x="105025" y="21408"/>
                </a:lnTo>
                <a:lnTo>
                  <a:pt x="105580" y="22961"/>
                </a:lnTo>
                <a:lnTo>
                  <a:pt x="106342" y="24066"/>
                </a:lnTo>
                <a:lnTo>
                  <a:pt x="108884" y="25855"/>
                </a:lnTo>
                <a:lnTo>
                  <a:pt x="109661" y="25984"/>
                </a:lnTo>
                <a:lnTo>
                  <a:pt x="110413" y="25970"/>
                </a:lnTo>
                <a:lnTo>
                  <a:pt x="117719" y="25970"/>
                </a:lnTo>
                <a:lnTo>
                  <a:pt x="118322" y="25754"/>
                </a:lnTo>
                <a:lnTo>
                  <a:pt x="120218" y="21743"/>
                </a:lnTo>
                <a:lnTo>
                  <a:pt x="120095" y="21141"/>
                </a:lnTo>
                <a:lnTo>
                  <a:pt x="120020" y="20932"/>
                </a:lnTo>
                <a:close/>
              </a:path>
              <a:path w="120650" h="36830">
                <a:moveTo>
                  <a:pt x="112247" y="11532"/>
                </a:moveTo>
                <a:lnTo>
                  <a:pt x="80603" y="18562"/>
                </a:lnTo>
                <a:lnTo>
                  <a:pt x="74124" y="20366"/>
                </a:lnTo>
                <a:lnTo>
                  <a:pt x="57474" y="22393"/>
                </a:lnTo>
                <a:lnTo>
                  <a:pt x="105248" y="22393"/>
                </a:lnTo>
                <a:lnTo>
                  <a:pt x="105125" y="22048"/>
                </a:lnTo>
                <a:lnTo>
                  <a:pt x="104920" y="20932"/>
                </a:lnTo>
                <a:lnTo>
                  <a:pt x="120020" y="20932"/>
                </a:lnTo>
                <a:lnTo>
                  <a:pt x="119246" y="18770"/>
                </a:lnTo>
                <a:lnTo>
                  <a:pt x="119073" y="18288"/>
                </a:lnTo>
                <a:lnTo>
                  <a:pt x="119023" y="17889"/>
                </a:lnTo>
                <a:lnTo>
                  <a:pt x="118955" y="17597"/>
                </a:lnTo>
                <a:lnTo>
                  <a:pt x="118175" y="15455"/>
                </a:lnTo>
                <a:lnTo>
                  <a:pt x="117278" y="14155"/>
                </a:lnTo>
                <a:lnTo>
                  <a:pt x="113955" y="11814"/>
                </a:lnTo>
                <a:lnTo>
                  <a:pt x="112247" y="11532"/>
                </a:lnTo>
                <a:close/>
              </a:path>
              <a:path w="120650" h="36830">
                <a:moveTo>
                  <a:pt x="49904" y="22301"/>
                </a:moveTo>
                <a:lnTo>
                  <a:pt x="41804" y="22377"/>
                </a:lnTo>
                <a:lnTo>
                  <a:pt x="54389" y="22377"/>
                </a:lnTo>
                <a:lnTo>
                  <a:pt x="49904" y="22301"/>
                </a:lnTo>
                <a:close/>
              </a:path>
              <a:path w="120650" h="36830">
                <a:moveTo>
                  <a:pt x="118931" y="17889"/>
                </a:moveTo>
                <a:lnTo>
                  <a:pt x="119073" y="18288"/>
                </a:lnTo>
                <a:lnTo>
                  <a:pt x="119180" y="18770"/>
                </a:lnTo>
                <a:lnTo>
                  <a:pt x="119073" y="18288"/>
                </a:lnTo>
                <a:lnTo>
                  <a:pt x="118931" y="17889"/>
                </a:lnTo>
                <a:close/>
              </a:path>
              <a:path w="120650" h="36830">
                <a:moveTo>
                  <a:pt x="119129" y="18442"/>
                </a:moveTo>
                <a:lnTo>
                  <a:pt x="119180" y="18770"/>
                </a:lnTo>
                <a:lnTo>
                  <a:pt x="119129" y="18442"/>
                </a:lnTo>
                <a:close/>
              </a:path>
              <a:path w="120650" h="36830">
                <a:moveTo>
                  <a:pt x="119023" y="17889"/>
                </a:moveTo>
                <a:lnTo>
                  <a:pt x="119129" y="18442"/>
                </a:lnTo>
                <a:lnTo>
                  <a:pt x="119023" y="17889"/>
                </a:lnTo>
                <a:close/>
              </a:path>
              <a:path w="120650" h="36830">
                <a:moveTo>
                  <a:pt x="14818" y="16407"/>
                </a:moveTo>
                <a:lnTo>
                  <a:pt x="14850" y="16544"/>
                </a:lnTo>
                <a:lnTo>
                  <a:pt x="14818" y="16407"/>
                </a:lnTo>
                <a:close/>
              </a:path>
              <a:path w="120650" h="36830">
                <a:moveTo>
                  <a:pt x="14796" y="16313"/>
                </a:moveTo>
                <a:close/>
              </a:path>
              <a:path w="120650" h="36830">
                <a:moveTo>
                  <a:pt x="14876" y="10984"/>
                </a:moveTo>
                <a:lnTo>
                  <a:pt x="14546" y="11903"/>
                </a:lnTo>
                <a:lnTo>
                  <a:pt x="13677" y="13073"/>
                </a:lnTo>
                <a:lnTo>
                  <a:pt x="10803" y="14494"/>
                </a:lnTo>
                <a:lnTo>
                  <a:pt x="11311" y="14542"/>
                </a:lnTo>
                <a:lnTo>
                  <a:pt x="14589" y="14542"/>
                </a:lnTo>
                <a:lnTo>
                  <a:pt x="14715" y="11814"/>
                </a:lnTo>
                <a:lnTo>
                  <a:pt x="14756" y="11319"/>
                </a:lnTo>
                <a:lnTo>
                  <a:pt x="14876" y="10984"/>
                </a:lnTo>
                <a:close/>
              </a:path>
              <a:path w="120650" h="36830">
                <a:moveTo>
                  <a:pt x="19106" y="10984"/>
                </a:moveTo>
                <a:lnTo>
                  <a:pt x="14876" y="10984"/>
                </a:lnTo>
                <a:lnTo>
                  <a:pt x="14756" y="11319"/>
                </a:lnTo>
                <a:lnTo>
                  <a:pt x="14715" y="11814"/>
                </a:lnTo>
                <a:lnTo>
                  <a:pt x="14589" y="14542"/>
                </a:lnTo>
                <a:lnTo>
                  <a:pt x="15883" y="14542"/>
                </a:lnTo>
                <a:lnTo>
                  <a:pt x="19048" y="11377"/>
                </a:lnTo>
                <a:lnTo>
                  <a:pt x="19106" y="10984"/>
                </a:lnTo>
                <a:close/>
              </a:path>
              <a:path w="120650" h="36830">
                <a:moveTo>
                  <a:pt x="10155" y="14436"/>
                </a:moveTo>
                <a:lnTo>
                  <a:pt x="10788" y="14494"/>
                </a:lnTo>
                <a:lnTo>
                  <a:pt x="10155" y="14436"/>
                </a:lnTo>
                <a:close/>
              </a:path>
              <a:path w="120650" h="36830">
                <a:moveTo>
                  <a:pt x="10921" y="14436"/>
                </a:moveTo>
                <a:lnTo>
                  <a:pt x="10155" y="14436"/>
                </a:lnTo>
                <a:lnTo>
                  <a:pt x="10803" y="14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4882" y="843998"/>
            <a:ext cx="82449" cy="5313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76158" y="1167408"/>
            <a:ext cx="124559" cy="836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8716" y="1160605"/>
            <a:ext cx="588464" cy="2200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17481" y="1508520"/>
            <a:ext cx="47169" cy="8484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612942" y="1553948"/>
            <a:ext cx="43168" cy="36245"/>
          </a:xfrm>
          <a:custGeom>
            <a:avLst/>
            <a:gdLst/>
            <a:ahLst/>
            <a:cxnLst/>
            <a:rect l="l" t="t" r="r" b="b"/>
            <a:pathLst>
              <a:path w="67310" h="56514">
                <a:moveTo>
                  <a:pt x="65100" y="49085"/>
                </a:moveTo>
                <a:lnTo>
                  <a:pt x="64554" y="41160"/>
                </a:lnTo>
                <a:lnTo>
                  <a:pt x="61125" y="38163"/>
                </a:lnTo>
                <a:lnTo>
                  <a:pt x="41122" y="39560"/>
                </a:lnTo>
                <a:lnTo>
                  <a:pt x="36601" y="39814"/>
                </a:lnTo>
                <a:lnTo>
                  <a:pt x="31623" y="40030"/>
                </a:lnTo>
                <a:lnTo>
                  <a:pt x="28663" y="40259"/>
                </a:lnTo>
                <a:lnTo>
                  <a:pt x="20383" y="41160"/>
                </a:lnTo>
                <a:lnTo>
                  <a:pt x="18783" y="41313"/>
                </a:lnTo>
                <a:lnTo>
                  <a:pt x="15443" y="41541"/>
                </a:lnTo>
                <a:lnTo>
                  <a:pt x="3098" y="41960"/>
                </a:lnTo>
                <a:lnTo>
                  <a:pt x="0" y="45300"/>
                </a:lnTo>
                <a:lnTo>
                  <a:pt x="304" y="53251"/>
                </a:lnTo>
                <a:lnTo>
                  <a:pt x="3657" y="56349"/>
                </a:lnTo>
                <a:lnTo>
                  <a:pt x="16167" y="55930"/>
                </a:lnTo>
                <a:lnTo>
                  <a:pt x="20015" y="55664"/>
                </a:lnTo>
                <a:lnTo>
                  <a:pt x="21767" y="55499"/>
                </a:lnTo>
                <a:lnTo>
                  <a:pt x="29984" y="54597"/>
                </a:lnTo>
                <a:lnTo>
                  <a:pt x="32524" y="54406"/>
                </a:lnTo>
                <a:lnTo>
                  <a:pt x="37985" y="54165"/>
                </a:lnTo>
                <a:lnTo>
                  <a:pt x="42062" y="53924"/>
                </a:lnTo>
                <a:lnTo>
                  <a:pt x="62103" y="52527"/>
                </a:lnTo>
                <a:lnTo>
                  <a:pt x="65100" y="49085"/>
                </a:lnTo>
                <a:close/>
              </a:path>
              <a:path w="67310" h="56514">
                <a:moveTo>
                  <a:pt x="67106" y="24180"/>
                </a:moveTo>
                <a:lnTo>
                  <a:pt x="65024" y="19469"/>
                </a:lnTo>
                <a:lnTo>
                  <a:pt x="64643" y="18338"/>
                </a:lnTo>
                <a:lnTo>
                  <a:pt x="63487" y="14706"/>
                </a:lnTo>
                <a:lnTo>
                  <a:pt x="63296" y="14122"/>
                </a:lnTo>
                <a:lnTo>
                  <a:pt x="50495" y="0"/>
                </a:lnTo>
                <a:lnTo>
                  <a:pt x="44259" y="711"/>
                </a:lnTo>
                <a:lnTo>
                  <a:pt x="43726" y="711"/>
                </a:lnTo>
                <a:lnTo>
                  <a:pt x="41846" y="673"/>
                </a:lnTo>
                <a:lnTo>
                  <a:pt x="36258" y="711"/>
                </a:lnTo>
                <a:lnTo>
                  <a:pt x="33629" y="660"/>
                </a:lnTo>
                <a:lnTo>
                  <a:pt x="29603" y="469"/>
                </a:lnTo>
                <a:lnTo>
                  <a:pt x="27965" y="469"/>
                </a:lnTo>
                <a:lnTo>
                  <a:pt x="6134" y="12839"/>
                </a:lnTo>
                <a:lnTo>
                  <a:pt x="6184" y="14757"/>
                </a:lnTo>
                <a:lnTo>
                  <a:pt x="6426" y="18338"/>
                </a:lnTo>
                <a:lnTo>
                  <a:pt x="6502" y="23647"/>
                </a:lnTo>
                <a:lnTo>
                  <a:pt x="9715" y="26873"/>
                </a:lnTo>
                <a:lnTo>
                  <a:pt x="17678" y="26873"/>
                </a:lnTo>
                <a:lnTo>
                  <a:pt x="20904" y="23647"/>
                </a:lnTo>
                <a:lnTo>
                  <a:pt x="20866" y="18338"/>
                </a:lnTo>
                <a:lnTo>
                  <a:pt x="20764" y="16891"/>
                </a:lnTo>
                <a:lnTo>
                  <a:pt x="20726" y="16332"/>
                </a:lnTo>
                <a:lnTo>
                  <a:pt x="24168" y="15481"/>
                </a:lnTo>
                <a:lnTo>
                  <a:pt x="28727" y="14897"/>
                </a:lnTo>
                <a:lnTo>
                  <a:pt x="29756" y="14897"/>
                </a:lnTo>
                <a:lnTo>
                  <a:pt x="34950" y="15113"/>
                </a:lnTo>
                <a:lnTo>
                  <a:pt x="42964" y="15100"/>
                </a:lnTo>
                <a:lnTo>
                  <a:pt x="44831" y="15138"/>
                </a:lnTo>
                <a:lnTo>
                  <a:pt x="45440" y="15087"/>
                </a:lnTo>
                <a:lnTo>
                  <a:pt x="47117" y="14897"/>
                </a:lnTo>
                <a:lnTo>
                  <a:pt x="47612" y="14833"/>
                </a:lnTo>
                <a:lnTo>
                  <a:pt x="48247" y="14757"/>
                </a:lnTo>
                <a:lnTo>
                  <a:pt x="48780" y="15963"/>
                </a:lnTo>
                <a:lnTo>
                  <a:pt x="51079" y="23215"/>
                </a:lnTo>
                <a:lnTo>
                  <a:pt x="51562" y="24638"/>
                </a:lnTo>
                <a:lnTo>
                  <a:pt x="53936" y="30010"/>
                </a:lnTo>
                <a:lnTo>
                  <a:pt x="58191" y="31648"/>
                </a:lnTo>
                <a:lnTo>
                  <a:pt x="65468" y="28435"/>
                </a:lnTo>
                <a:lnTo>
                  <a:pt x="67106" y="24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37642" y="1515365"/>
            <a:ext cx="629052" cy="1085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29713" y="1674946"/>
            <a:ext cx="62687" cy="615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21391" y="1560369"/>
            <a:ext cx="53592" cy="4150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54155" y="1516060"/>
            <a:ext cx="419572" cy="1091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04684" y="1668177"/>
            <a:ext cx="59190" cy="60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25855" y="1524976"/>
            <a:ext cx="260031" cy="8336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33547" y="2058363"/>
            <a:ext cx="131953" cy="748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11525" y="2081326"/>
            <a:ext cx="165091" cy="905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75368" y="2039383"/>
            <a:ext cx="251179" cy="8953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03734" y="2037656"/>
            <a:ext cx="285522" cy="8280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557630" y="2380055"/>
            <a:ext cx="638749" cy="12993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66677" y="2380809"/>
            <a:ext cx="251430" cy="9121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31892" y="2402122"/>
            <a:ext cx="108503" cy="809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93814" y="2365267"/>
            <a:ext cx="501090" cy="14584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00032" y="2409920"/>
            <a:ext cx="276991" cy="10736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13327" y="2762618"/>
            <a:ext cx="161558" cy="1095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91474" y="2731141"/>
            <a:ext cx="151426" cy="8461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85599" y="2734608"/>
            <a:ext cx="126484" cy="7938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67708" y="2725948"/>
            <a:ext cx="440141" cy="9164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984839" y="2731542"/>
            <a:ext cx="294786" cy="8243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854159" y="3106296"/>
            <a:ext cx="61766" cy="99815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978602" y="3118817"/>
            <a:ext cx="51720" cy="34209"/>
          </a:xfrm>
          <a:custGeom>
            <a:avLst/>
            <a:gdLst/>
            <a:ahLst/>
            <a:cxnLst/>
            <a:rect l="l" t="t" r="r" b="b"/>
            <a:pathLst>
              <a:path w="80644" h="53339">
                <a:moveTo>
                  <a:pt x="69316" y="17170"/>
                </a:moveTo>
                <a:lnTo>
                  <a:pt x="68656" y="14503"/>
                </a:lnTo>
                <a:lnTo>
                  <a:pt x="68262" y="12890"/>
                </a:lnTo>
                <a:lnTo>
                  <a:pt x="63868" y="10248"/>
                </a:lnTo>
                <a:lnTo>
                  <a:pt x="32651" y="139"/>
                </a:lnTo>
                <a:lnTo>
                  <a:pt x="31242" y="101"/>
                </a:lnTo>
                <a:lnTo>
                  <a:pt x="23329" y="139"/>
                </a:lnTo>
                <a:lnTo>
                  <a:pt x="19291" y="101"/>
                </a:lnTo>
                <a:lnTo>
                  <a:pt x="18097" y="114"/>
                </a:lnTo>
                <a:lnTo>
                  <a:pt x="16421" y="152"/>
                </a:lnTo>
                <a:lnTo>
                  <a:pt x="12827" y="25"/>
                </a:lnTo>
                <a:lnTo>
                  <a:pt x="12827" y="14439"/>
                </a:lnTo>
                <a:lnTo>
                  <a:pt x="11493" y="14414"/>
                </a:lnTo>
                <a:lnTo>
                  <a:pt x="12217" y="14414"/>
                </a:lnTo>
                <a:lnTo>
                  <a:pt x="12827" y="14439"/>
                </a:lnTo>
                <a:lnTo>
                  <a:pt x="12827" y="25"/>
                </a:lnTo>
                <a:lnTo>
                  <a:pt x="12242" y="0"/>
                </a:lnTo>
                <a:lnTo>
                  <a:pt x="11455" y="0"/>
                </a:lnTo>
                <a:lnTo>
                  <a:pt x="11455" y="3937"/>
                </a:lnTo>
                <a:lnTo>
                  <a:pt x="10922" y="3949"/>
                </a:lnTo>
                <a:lnTo>
                  <a:pt x="11455" y="3937"/>
                </a:lnTo>
                <a:lnTo>
                  <a:pt x="11455" y="0"/>
                </a:lnTo>
                <a:lnTo>
                  <a:pt x="11150" y="0"/>
                </a:lnTo>
                <a:lnTo>
                  <a:pt x="7023" y="292"/>
                </a:lnTo>
                <a:lnTo>
                  <a:pt x="4953" y="876"/>
                </a:lnTo>
                <a:lnTo>
                  <a:pt x="0" y="7188"/>
                </a:lnTo>
                <a:lnTo>
                  <a:pt x="1028" y="11214"/>
                </a:lnTo>
                <a:lnTo>
                  <a:pt x="4521" y="16383"/>
                </a:lnTo>
                <a:lnTo>
                  <a:pt x="6350" y="17449"/>
                </a:lnTo>
                <a:lnTo>
                  <a:pt x="9766" y="18440"/>
                </a:lnTo>
                <a:lnTo>
                  <a:pt x="10553" y="18440"/>
                </a:lnTo>
                <a:lnTo>
                  <a:pt x="11861" y="18326"/>
                </a:lnTo>
                <a:lnTo>
                  <a:pt x="11988" y="18313"/>
                </a:lnTo>
                <a:lnTo>
                  <a:pt x="15633" y="18313"/>
                </a:lnTo>
                <a:lnTo>
                  <a:pt x="18846" y="15100"/>
                </a:lnTo>
                <a:lnTo>
                  <a:pt x="18846" y="14566"/>
                </a:lnTo>
                <a:lnTo>
                  <a:pt x="23825" y="14541"/>
                </a:lnTo>
                <a:lnTo>
                  <a:pt x="32448" y="14541"/>
                </a:lnTo>
                <a:lnTo>
                  <a:pt x="37731" y="14655"/>
                </a:lnTo>
                <a:lnTo>
                  <a:pt x="56222" y="22453"/>
                </a:lnTo>
                <a:lnTo>
                  <a:pt x="60833" y="25234"/>
                </a:lnTo>
                <a:lnTo>
                  <a:pt x="65252" y="24130"/>
                </a:lnTo>
                <a:lnTo>
                  <a:pt x="69278" y="17449"/>
                </a:lnTo>
                <a:lnTo>
                  <a:pt x="69316" y="17170"/>
                </a:lnTo>
                <a:close/>
              </a:path>
              <a:path w="80644" h="53339">
                <a:moveTo>
                  <a:pt x="80264" y="40487"/>
                </a:moveTo>
                <a:lnTo>
                  <a:pt x="79844" y="38341"/>
                </a:lnTo>
                <a:lnTo>
                  <a:pt x="78752" y="32677"/>
                </a:lnTo>
                <a:lnTo>
                  <a:pt x="74968" y="30137"/>
                </a:lnTo>
                <a:lnTo>
                  <a:pt x="67602" y="31559"/>
                </a:lnTo>
                <a:lnTo>
                  <a:pt x="44297" y="36423"/>
                </a:lnTo>
                <a:lnTo>
                  <a:pt x="38862" y="37477"/>
                </a:lnTo>
                <a:lnTo>
                  <a:pt x="32753" y="38214"/>
                </a:lnTo>
                <a:lnTo>
                  <a:pt x="31432" y="38303"/>
                </a:lnTo>
                <a:lnTo>
                  <a:pt x="24917" y="38341"/>
                </a:lnTo>
                <a:lnTo>
                  <a:pt x="11620" y="37795"/>
                </a:lnTo>
                <a:lnTo>
                  <a:pt x="8280" y="40906"/>
                </a:lnTo>
                <a:lnTo>
                  <a:pt x="8001" y="48856"/>
                </a:lnTo>
                <a:lnTo>
                  <a:pt x="11112" y="52184"/>
                </a:lnTo>
                <a:lnTo>
                  <a:pt x="15087" y="52324"/>
                </a:lnTo>
                <a:lnTo>
                  <a:pt x="22885" y="52679"/>
                </a:lnTo>
                <a:lnTo>
                  <a:pt x="24650" y="52743"/>
                </a:lnTo>
                <a:lnTo>
                  <a:pt x="30086" y="52717"/>
                </a:lnTo>
                <a:lnTo>
                  <a:pt x="32232" y="52679"/>
                </a:lnTo>
                <a:lnTo>
                  <a:pt x="33959" y="52565"/>
                </a:lnTo>
                <a:lnTo>
                  <a:pt x="41186" y="51701"/>
                </a:lnTo>
                <a:lnTo>
                  <a:pt x="46685" y="50634"/>
                </a:lnTo>
                <a:lnTo>
                  <a:pt x="70446" y="45681"/>
                </a:lnTo>
                <a:lnTo>
                  <a:pt x="77724" y="44272"/>
                </a:lnTo>
                <a:lnTo>
                  <a:pt x="80264" y="40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6" name="object 3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26630" y="3081782"/>
            <a:ext cx="259766" cy="8498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5447189" y="3122858"/>
            <a:ext cx="50498" cy="11403"/>
          </a:xfrm>
          <a:custGeom>
            <a:avLst/>
            <a:gdLst/>
            <a:ahLst/>
            <a:cxnLst/>
            <a:rect l="l" t="t" r="r" b="b"/>
            <a:pathLst>
              <a:path w="78739" h="17779">
                <a:moveTo>
                  <a:pt x="5526" y="3316"/>
                </a:moveTo>
                <a:lnTo>
                  <a:pt x="0" y="3613"/>
                </a:lnTo>
                <a:lnTo>
                  <a:pt x="372" y="17500"/>
                </a:lnTo>
                <a:lnTo>
                  <a:pt x="5741" y="17500"/>
                </a:lnTo>
                <a:lnTo>
                  <a:pt x="2617" y="14376"/>
                </a:lnTo>
                <a:lnTo>
                  <a:pt x="2518" y="6324"/>
                </a:lnTo>
                <a:lnTo>
                  <a:pt x="5526" y="3316"/>
                </a:lnTo>
                <a:close/>
              </a:path>
              <a:path w="78739" h="17779">
                <a:moveTo>
                  <a:pt x="18195" y="2669"/>
                </a:moveTo>
                <a:lnTo>
                  <a:pt x="17023" y="2700"/>
                </a:lnTo>
                <a:lnTo>
                  <a:pt x="5526" y="3316"/>
                </a:lnTo>
                <a:lnTo>
                  <a:pt x="2698" y="6144"/>
                </a:lnTo>
                <a:lnTo>
                  <a:pt x="2617" y="14376"/>
                </a:lnTo>
                <a:lnTo>
                  <a:pt x="5741" y="17500"/>
                </a:lnTo>
                <a:lnTo>
                  <a:pt x="13704" y="17490"/>
                </a:lnTo>
                <a:lnTo>
                  <a:pt x="10104" y="17490"/>
                </a:lnTo>
                <a:lnTo>
                  <a:pt x="9771" y="11296"/>
                </a:lnTo>
                <a:lnTo>
                  <a:pt x="9718" y="3101"/>
                </a:lnTo>
                <a:lnTo>
                  <a:pt x="54556" y="3101"/>
                </a:lnTo>
                <a:lnTo>
                  <a:pt x="54810" y="2757"/>
                </a:lnTo>
                <a:lnTo>
                  <a:pt x="24188" y="2757"/>
                </a:lnTo>
                <a:lnTo>
                  <a:pt x="18195" y="2669"/>
                </a:lnTo>
                <a:close/>
              </a:path>
              <a:path w="78739" h="17779">
                <a:moveTo>
                  <a:pt x="19028" y="17077"/>
                </a:moveTo>
                <a:lnTo>
                  <a:pt x="17603" y="17087"/>
                </a:lnTo>
                <a:lnTo>
                  <a:pt x="13908" y="17286"/>
                </a:lnTo>
                <a:lnTo>
                  <a:pt x="13694" y="17500"/>
                </a:lnTo>
                <a:lnTo>
                  <a:pt x="26278" y="17490"/>
                </a:lnTo>
                <a:lnTo>
                  <a:pt x="26607" y="17161"/>
                </a:lnTo>
                <a:lnTo>
                  <a:pt x="23272" y="17157"/>
                </a:lnTo>
                <a:lnTo>
                  <a:pt x="19028" y="17077"/>
                </a:lnTo>
                <a:close/>
              </a:path>
              <a:path w="78739" h="17779">
                <a:moveTo>
                  <a:pt x="13694" y="3101"/>
                </a:moveTo>
                <a:lnTo>
                  <a:pt x="9718" y="3101"/>
                </a:lnTo>
                <a:lnTo>
                  <a:pt x="9771" y="11296"/>
                </a:lnTo>
                <a:lnTo>
                  <a:pt x="10104" y="17490"/>
                </a:lnTo>
                <a:lnTo>
                  <a:pt x="13908" y="17286"/>
                </a:lnTo>
                <a:lnTo>
                  <a:pt x="16819" y="14376"/>
                </a:lnTo>
                <a:lnTo>
                  <a:pt x="16918" y="6324"/>
                </a:lnTo>
                <a:lnTo>
                  <a:pt x="13694" y="3101"/>
                </a:lnTo>
                <a:close/>
              </a:path>
              <a:path w="78739" h="17779">
                <a:moveTo>
                  <a:pt x="13908" y="17286"/>
                </a:moveTo>
                <a:lnTo>
                  <a:pt x="10104" y="17490"/>
                </a:lnTo>
                <a:lnTo>
                  <a:pt x="13704" y="17490"/>
                </a:lnTo>
                <a:lnTo>
                  <a:pt x="13908" y="17286"/>
                </a:lnTo>
                <a:close/>
              </a:path>
              <a:path w="78739" h="17779">
                <a:moveTo>
                  <a:pt x="26268" y="3101"/>
                </a:moveTo>
                <a:lnTo>
                  <a:pt x="13694" y="3101"/>
                </a:lnTo>
                <a:lnTo>
                  <a:pt x="16738" y="6144"/>
                </a:lnTo>
                <a:lnTo>
                  <a:pt x="16819" y="14376"/>
                </a:lnTo>
                <a:lnTo>
                  <a:pt x="13908" y="17286"/>
                </a:lnTo>
                <a:lnTo>
                  <a:pt x="17603" y="17087"/>
                </a:lnTo>
                <a:lnTo>
                  <a:pt x="26243" y="17077"/>
                </a:lnTo>
                <a:lnTo>
                  <a:pt x="26713" y="17055"/>
                </a:lnTo>
                <a:lnTo>
                  <a:pt x="29392" y="14376"/>
                </a:lnTo>
                <a:lnTo>
                  <a:pt x="29491" y="6324"/>
                </a:lnTo>
                <a:lnTo>
                  <a:pt x="26268" y="3101"/>
                </a:lnTo>
                <a:close/>
              </a:path>
              <a:path w="78739" h="17779">
                <a:moveTo>
                  <a:pt x="26243" y="17077"/>
                </a:moveTo>
                <a:lnTo>
                  <a:pt x="19028" y="17077"/>
                </a:lnTo>
                <a:lnTo>
                  <a:pt x="23272" y="17157"/>
                </a:lnTo>
                <a:lnTo>
                  <a:pt x="24521" y="17157"/>
                </a:lnTo>
                <a:lnTo>
                  <a:pt x="26243" y="17077"/>
                </a:lnTo>
                <a:close/>
              </a:path>
              <a:path w="78739" h="17779">
                <a:moveTo>
                  <a:pt x="26713" y="17055"/>
                </a:moveTo>
                <a:lnTo>
                  <a:pt x="24439" y="17161"/>
                </a:lnTo>
                <a:lnTo>
                  <a:pt x="26607" y="17161"/>
                </a:lnTo>
                <a:close/>
              </a:path>
              <a:path w="78739" h="17779">
                <a:moveTo>
                  <a:pt x="54556" y="3101"/>
                </a:moveTo>
                <a:lnTo>
                  <a:pt x="26268" y="3101"/>
                </a:lnTo>
                <a:lnTo>
                  <a:pt x="29311" y="6144"/>
                </a:lnTo>
                <a:lnTo>
                  <a:pt x="29392" y="14376"/>
                </a:lnTo>
                <a:lnTo>
                  <a:pt x="26713" y="17055"/>
                </a:lnTo>
                <a:lnTo>
                  <a:pt x="27581" y="17015"/>
                </a:lnTo>
                <a:lnTo>
                  <a:pt x="28888" y="16892"/>
                </a:lnTo>
                <a:lnTo>
                  <a:pt x="34669" y="16266"/>
                </a:lnTo>
                <a:lnTo>
                  <a:pt x="37247" y="16088"/>
                </a:lnTo>
                <a:lnTo>
                  <a:pt x="51238" y="15494"/>
                </a:lnTo>
                <a:lnTo>
                  <a:pt x="54208" y="15306"/>
                </a:lnTo>
                <a:lnTo>
                  <a:pt x="55123" y="15223"/>
                </a:lnTo>
                <a:lnTo>
                  <a:pt x="53482" y="14009"/>
                </a:lnTo>
                <a:lnTo>
                  <a:pt x="52304" y="6144"/>
                </a:lnTo>
                <a:lnTo>
                  <a:pt x="54556" y="3101"/>
                </a:lnTo>
                <a:close/>
              </a:path>
              <a:path w="78739" h="17779">
                <a:moveTo>
                  <a:pt x="67256" y="14433"/>
                </a:moveTo>
                <a:lnTo>
                  <a:pt x="65444" y="14456"/>
                </a:lnTo>
                <a:lnTo>
                  <a:pt x="62638" y="14566"/>
                </a:lnTo>
                <a:lnTo>
                  <a:pt x="61147" y="14681"/>
                </a:lnTo>
                <a:lnTo>
                  <a:pt x="55123" y="15223"/>
                </a:lnTo>
                <a:lnTo>
                  <a:pt x="57147" y="16720"/>
                </a:lnTo>
                <a:lnTo>
                  <a:pt x="63101" y="15843"/>
                </a:lnTo>
                <a:lnTo>
                  <a:pt x="69197" y="15031"/>
                </a:lnTo>
                <a:lnTo>
                  <a:pt x="71666" y="14651"/>
                </a:lnTo>
                <a:lnTo>
                  <a:pt x="72328" y="14519"/>
                </a:lnTo>
                <a:lnTo>
                  <a:pt x="67343" y="14519"/>
                </a:lnTo>
                <a:close/>
              </a:path>
              <a:path w="78739" h="17779">
                <a:moveTo>
                  <a:pt x="66613" y="848"/>
                </a:moveTo>
                <a:lnTo>
                  <a:pt x="60050" y="1725"/>
                </a:lnTo>
                <a:lnTo>
                  <a:pt x="55016" y="2479"/>
                </a:lnTo>
                <a:lnTo>
                  <a:pt x="52304" y="6144"/>
                </a:lnTo>
                <a:lnTo>
                  <a:pt x="53482" y="14009"/>
                </a:lnTo>
                <a:lnTo>
                  <a:pt x="55123" y="15223"/>
                </a:lnTo>
                <a:lnTo>
                  <a:pt x="61147" y="14681"/>
                </a:lnTo>
                <a:lnTo>
                  <a:pt x="62638" y="14566"/>
                </a:lnTo>
                <a:lnTo>
                  <a:pt x="65444" y="14456"/>
                </a:lnTo>
                <a:lnTo>
                  <a:pt x="67256" y="14433"/>
                </a:lnTo>
                <a:lnTo>
                  <a:pt x="64118" y="11296"/>
                </a:lnTo>
                <a:lnTo>
                  <a:pt x="64144" y="3316"/>
                </a:lnTo>
                <a:lnTo>
                  <a:pt x="66613" y="848"/>
                </a:lnTo>
                <a:close/>
              </a:path>
              <a:path w="78739" h="17779">
                <a:moveTo>
                  <a:pt x="69904" y="14399"/>
                </a:moveTo>
                <a:lnTo>
                  <a:pt x="67256" y="14433"/>
                </a:lnTo>
                <a:lnTo>
                  <a:pt x="72328" y="14519"/>
                </a:lnTo>
                <a:lnTo>
                  <a:pt x="72752" y="14422"/>
                </a:lnTo>
                <a:lnTo>
                  <a:pt x="70426" y="14422"/>
                </a:lnTo>
                <a:lnTo>
                  <a:pt x="69904" y="14399"/>
                </a:lnTo>
                <a:close/>
              </a:path>
              <a:path w="78739" h="17779">
                <a:moveTo>
                  <a:pt x="75521" y="345"/>
                </a:moveTo>
                <a:lnTo>
                  <a:pt x="74775" y="345"/>
                </a:lnTo>
                <a:lnTo>
                  <a:pt x="78499" y="6785"/>
                </a:lnTo>
                <a:lnTo>
                  <a:pt x="76202" y="13296"/>
                </a:lnTo>
                <a:lnTo>
                  <a:pt x="74565" y="13762"/>
                </a:lnTo>
                <a:lnTo>
                  <a:pt x="73682" y="14157"/>
                </a:lnTo>
                <a:lnTo>
                  <a:pt x="72595" y="14466"/>
                </a:lnTo>
                <a:lnTo>
                  <a:pt x="72328" y="14519"/>
                </a:lnTo>
                <a:lnTo>
                  <a:pt x="75295" y="14519"/>
                </a:lnTo>
                <a:lnTo>
                  <a:pt x="78519" y="11296"/>
                </a:lnTo>
                <a:lnTo>
                  <a:pt x="78493" y="3316"/>
                </a:lnTo>
                <a:lnTo>
                  <a:pt x="75521" y="345"/>
                </a:lnTo>
                <a:close/>
              </a:path>
              <a:path w="78739" h="17779">
                <a:moveTo>
                  <a:pt x="69411" y="416"/>
                </a:moveTo>
                <a:lnTo>
                  <a:pt x="66613" y="848"/>
                </a:lnTo>
                <a:lnTo>
                  <a:pt x="64144" y="3316"/>
                </a:lnTo>
                <a:lnTo>
                  <a:pt x="64118" y="11296"/>
                </a:lnTo>
                <a:lnTo>
                  <a:pt x="67256" y="14433"/>
                </a:lnTo>
                <a:lnTo>
                  <a:pt x="69904" y="14399"/>
                </a:lnTo>
                <a:lnTo>
                  <a:pt x="70209" y="14399"/>
                </a:lnTo>
                <a:lnTo>
                  <a:pt x="69992" y="14376"/>
                </a:lnTo>
                <a:lnTo>
                  <a:pt x="69491" y="14255"/>
                </a:lnTo>
                <a:lnTo>
                  <a:pt x="67840" y="14255"/>
                </a:lnTo>
                <a:lnTo>
                  <a:pt x="64138" y="7853"/>
                </a:lnTo>
                <a:lnTo>
                  <a:pt x="66424" y="1375"/>
                </a:lnTo>
                <a:lnTo>
                  <a:pt x="67999" y="946"/>
                </a:lnTo>
                <a:lnTo>
                  <a:pt x="68797" y="589"/>
                </a:lnTo>
                <a:lnTo>
                  <a:pt x="69411" y="416"/>
                </a:lnTo>
                <a:close/>
              </a:path>
              <a:path w="78739" h="17779">
                <a:moveTo>
                  <a:pt x="70209" y="14399"/>
                </a:moveTo>
                <a:lnTo>
                  <a:pt x="69904" y="14399"/>
                </a:lnTo>
                <a:lnTo>
                  <a:pt x="70426" y="14422"/>
                </a:lnTo>
                <a:lnTo>
                  <a:pt x="70209" y="14399"/>
                </a:lnTo>
                <a:close/>
              </a:path>
              <a:path w="78739" h="17779">
                <a:moveTo>
                  <a:pt x="73530" y="14201"/>
                </a:moveTo>
                <a:lnTo>
                  <a:pt x="69264" y="14201"/>
                </a:lnTo>
                <a:lnTo>
                  <a:pt x="69992" y="14376"/>
                </a:lnTo>
                <a:lnTo>
                  <a:pt x="70426" y="14422"/>
                </a:lnTo>
                <a:lnTo>
                  <a:pt x="72752" y="14422"/>
                </a:lnTo>
                <a:lnTo>
                  <a:pt x="73530" y="14201"/>
                </a:lnTo>
                <a:close/>
              </a:path>
              <a:path w="78739" h="17779">
                <a:moveTo>
                  <a:pt x="74816" y="416"/>
                </a:moveTo>
                <a:lnTo>
                  <a:pt x="69411" y="416"/>
                </a:lnTo>
                <a:lnTo>
                  <a:pt x="68797" y="589"/>
                </a:lnTo>
                <a:lnTo>
                  <a:pt x="67999" y="946"/>
                </a:lnTo>
                <a:lnTo>
                  <a:pt x="66424" y="1375"/>
                </a:lnTo>
                <a:lnTo>
                  <a:pt x="64138" y="7853"/>
                </a:lnTo>
                <a:lnTo>
                  <a:pt x="67840" y="14255"/>
                </a:lnTo>
                <a:lnTo>
                  <a:pt x="69264" y="14201"/>
                </a:lnTo>
                <a:lnTo>
                  <a:pt x="73530" y="14201"/>
                </a:lnTo>
                <a:lnTo>
                  <a:pt x="73682" y="14157"/>
                </a:lnTo>
                <a:lnTo>
                  <a:pt x="74565" y="13762"/>
                </a:lnTo>
                <a:lnTo>
                  <a:pt x="76202" y="13296"/>
                </a:lnTo>
                <a:lnTo>
                  <a:pt x="78499" y="6785"/>
                </a:lnTo>
                <a:lnTo>
                  <a:pt x="74816" y="416"/>
                </a:lnTo>
                <a:close/>
              </a:path>
              <a:path w="78739" h="17779">
                <a:moveTo>
                  <a:pt x="69264" y="14201"/>
                </a:moveTo>
                <a:lnTo>
                  <a:pt x="67840" y="14255"/>
                </a:lnTo>
                <a:lnTo>
                  <a:pt x="69491" y="14255"/>
                </a:lnTo>
                <a:lnTo>
                  <a:pt x="69264" y="14201"/>
                </a:lnTo>
                <a:close/>
              </a:path>
              <a:path w="78739" h="17779">
                <a:moveTo>
                  <a:pt x="9541" y="3101"/>
                </a:moveTo>
                <a:lnTo>
                  <a:pt x="5741" y="3101"/>
                </a:lnTo>
                <a:lnTo>
                  <a:pt x="5526" y="3316"/>
                </a:lnTo>
                <a:lnTo>
                  <a:pt x="9541" y="3101"/>
                </a:lnTo>
                <a:close/>
              </a:path>
              <a:path w="78739" h="17779">
                <a:moveTo>
                  <a:pt x="70177" y="0"/>
                </a:moveTo>
                <a:lnTo>
                  <a:pt x="66970" y="12"/>
                </a:lnTo>
                <a:lnTo>
                  <a:pt x="61753" y="190"/>
                </a:lnTo>
                <a:lnTo>
                  <a:pt x="60088" y="318"/>
                </a:lnTo>
                <a:lnTo>
                  <a:pt x="53113" y="946"/>
                </a:lnTo>
                <a:lnTo>
                  <a:pt x="49096" y="1182"/>
                </a:lnTo>
                <a:lnTo>
                  <a:pt x="36459" y="1708"/>
                </a:lnTo>
                <a:lnTo>
                  <a:pt x="33417" y="1917"/>
                </a:lnTo>
                <a:lnTo>
                  <a:pt x="27617" y="2545"/>
                </a:lnTo>
                <a:lnTo>
                  <a:pt x="26511" y="2649"/>
                </a:lnTo>
                <a:lnTo>
                  <a:pt x="24188" y="2757"/>
                </a:lnTo>
                <a:lnTo>
                  <a:pt x="54810" y="2757"/>
                </a:lnTo>
                <a:lnTo>
                  <a:pt x="55016" y="2479"/>
                </a:lnTo>
                <a:lnTo>
                  <a:pt x="60050" y="1725"/>
                </a:lnTo>
                <a:lnTo>
                  <a:pt x="66613" y="848"/>
                </a:lnTo>
                <a:lnTo>
                  <a:pt x="67343" y="119"/>
                </a:lnTo>
                <a:lnTo>
                  <a:pt x="72012" y="119"/>
                </a:lnTo>
                <a:lnTo>
                  <a:pt x="71300" y="43"/>
                </a:lnTo>
                <a:lnTo>
                  <a:pt x="70177" y="0"/>
                </a:lnTo>
                <a:close/>
              </a:path>
              <a:path w="78739" h="17779">
                <a:moveTo>
                  <a:pt x="72012" y="119"/>
                </a:moveTo>
                <a:lnTo>
                  <a:pt x="67343" y="119"/>
                </a:lnTo>
                <a:lnTo>
                  <a:pt x="66613" y="848"/>
                </a:lnTo>
                <a:lnTo>
                  <a:pt x="69411" y="416"/>
                </a:lnTo>
                <a:lnTo>
                  <a:pt x="74816" y="416"/>
                </a:lnTo>
                <a:lnTo>
                  <a:pt x="73258" y="367"/>
                </a:lnTo>
                <a:lnTo>
                  <a:pt x="72403" y="161"/>
                </a:lnTo>
                <a:lnTo>
                  <a:pt x="72012" y="119"/>
                </a:lnTo>
                <a:close/>
              </a:path>
              <a:path w="78739" h="17779">
                <a:moveTo>
                  <a:pt x="75295" y="119"/>
                </a:moveTo>
                <a:lnTo>
                  <a:pt x="72012" y="119"/>
                </a:lnTo>
                <a:lnTo>
                  <a:pt x="72525" y="190"/>
                </a:lnTo>
                <a:lnTo>
                  <a:pt x="73258" y="367"/>
                </a:lnTo>
                <a:lnTo>
                  <a:pt x="74775" y="345"/>
                </a:lnTo>
                <a:lnTo>
                  <a:pt x="75521" y="345"/>
                </a:lnTo>
                <a:lnTo>
                  <a:pt x="75295" y="119"/>
                </a:lnTo>
                <a:close/>
              </a:path>
              <a:path w="78739" h="17779">
                <a:moveTo>
                  <a:pt x="74775" y="345"/>
                </a:moveTo>
                <a:lnTo>
                  <a:pt x="73258" y="367"/>
                </a:lnTo>
                <a:lnTo>
                  <a:pt x="74787" y="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559783" y="3082281"/>
            <a:ext cx="469930" cy="8487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06660" y="3597501"/>
            <a:ext cx="663976" cy="13187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537784" y="3603078"/>
            <a:ext cx="199665" cy="11891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105135" y="3578399"/>
            <a:ext cx="298181" cy="10785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860941" y="3603984"/>
            <a:ext cx="238726" cy="8657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650038" y="3927750"/>
            <a:ext cx="110274" cy="114434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4822766" y="3980661"/>
            <a:ext cx="62308" cy="42761"/>
          </a:xfrm>
          <a:custGeom>
            <a:avLst/>
            <a:gdLst/>
            <a:ahLst/>
            <a:cxnLst/>
            <a:rect l="l" t="t" r="r" b="b"/>
            <a:pathLst>
              <a:path w="97155" h="66675">
                <a:moveTo>
                  <a:pt x="85407" y="8686"/>
                </a:moveTo>
                <a:lnTo>
                  <a:pt x="83121" y="5473"/>
                </a:lnTo>
                <a:lnTo>
                  <a:pt x="82804" y="5016"/>
                </a:lnTo>
                <a:lnTo>
                  <a:pt x="77292" y="4089"/>
                </a:lnTo>
                <a:lnTo>
                  <a:pt x="41465" y="419"/>
                </a:lnTo>
                <a:lnTo>
                  <a:pt x="35636" y="469"/>
                </a:lnTo>
                <a:lnTo>
                  <a:pt x="22110" y="469"/>
                </a:lnTo>
                <a:lnTo>
                  <a:pt x="16548" y="152"/>
                </a:lnTo>
                <a:lnTo>
                  <a:pt x="16548" y="9347"/>
                </a:lnTo>
                <a:lnTo>
                  <a:pt x="16395" y="9829"/>
                </a:lnTo>
                <a:lnTo>
                  <a:pt x="16484" y="8686"/>
                </a:lnTo>
                <a:lnTo>
                  <a:pt x="16548" y="9347"/>
                </a:lnTo>
                <a:lnTo>
                  <a:pt x="16548" y="152"/>
                </a:lnTo>
                <a:lnTo>
                  <a:pt x="15201" y="63"/>
                </a:lnTo>
                <a:lnTo>
                  <a:pt x="13754" y="0"/>
                </a:lnTo>
                <a:lnTo>
                  <a:pt x="13246" y="12"/>
                </a:lnTo>
                <a:lnTo>
                  <a:pt x="13246" y="13995"/>
                </a:lnTo>
                <a:lnTo>
                  <a:pt x="12369" y="14312"/>
                </a:lnTo>
                <a:lnTo>
                  <a:pt x="13246" y="13995"/>
                </a:lnTo>
                <a:lnTo>
                  <a:pt x="13246" y="12"/>
                </a:lnTo>
                <a:lnTo>
                  <a:pt x="8356" y="25"/>
                </a:lnTo>
                <a:lnTo>
                  <a:pt x="6604" y="279"/>
                </a:lnTo>
                <a:lnTo>
                  <a:pt x="2527" y="4343"/>
                </a:lnTo>
                <a:lnTo>
                  <a:pt x="1854" y="6578"/>
                </a:lnTo>
                <a:lnTo>
                  <a:pt x="1866" y="6934"/>
                </a:lnTo>
                <a:lnTo>
                  <a:pt x="11747" y="20040"/>
                </a:lnTo>
                <a:lnTo>
                  <a:pt x="13804" y="20040"/>
                </a:lnTo>
                <a:lnTo>
                  <a:pt x="15062" y="19862"/>
                </a:lnTo>
                <a:lnTo>
                  <a:pt x="18796" y="19862"/>
                </a:lnTo>
                <a:lnTo>
                  <a:pt x="22009" y="16649"/>
                </a:lnTo>
                <a:lnTo>
                  <a:pt x="22009" y="14871"/>
                </a:lnTo>
                <a:lnTo>
                  <a:pt x="46101" y="14859"/>
                </a:lnTo>
                <a:lnTo>
                  <a:pt x="74803" y="18275"/>
                </a:lnTo>
                <a:lnTo>
                  <a:pt x="80403" y="19215"/>
                </a:lnTo>
                <a:lnTo>
                  <a:pt x="84023" y="16649"/>
                </a:lnTo>
                <a:lnTo>
                  <a:pt x="84150" y="16383"/>
                </a:lnTo>
                <a:lnTo>
                  <a:pt x="84416" y="14808"/>
                </a:lnTo>
                <a:lnTo>
                  <a:pt x="85344" y="9347"/>
                </a:lnTo>
                <a:lnTo>
                  <a:pt x="85407" y="8686"/>
                </a:lnTo>
                <a:close/>
              </a:path>
              <a:path w="97155" h="66675">
                <a:moveTo>
                  <a:pt x="96812" y="51943"/>
                </a:moveTo>
                <a:lnTo>
                  <a:pt x="96774" y="51257"/>
                </a:lnTo>
                <a:lnTo>
                  <a:pt x="95084" y="44056"/>
                </a:lnTo>
                <a:lnTo>
                  <a:pt x="91211" y="41656"/>
                </a:lnTo>
                <a:lnTo>
                  <a:pt x="84670" y="43192"/>
                </a:lnTo>
                <a:lnTo>
                  <a:pt x="66725" y="47599"/>
                </a:lnTo>
                <a:lnTo>
                  <a:pt x="62534" y="48577"/>
                </a:lnTo>
                <a:lnTo>
                  <a:pt x="57886" y="49415"/>
                </a:lnTo>
                <a:lnTo>
                  <a:pt x="56972" y="49530"/>
                </a:lnTo>
                <a:lnTo>
                  <a:pt x="51523" y="50114"/>
                </a:lnTo>
                <a:lnTo>
                  <a:pt x="41719" y="51257"/>
                </a:lnTo>
                <a:lnTo>
                  <a:pt x="39789" y="51460"/>
                </a:lnTo>
                <a:lnTo>
                  <a:pt x="34836" y="51828"/>
                </a:lnTo>
                <a:lnTo>
                  <a:pt x="31826" y="51943"/>
                </a:lnTo>
                <a:lnTo>
                  <a:pt x="25412" y="52070"/>
                </a:lnTo>
                <a:lnTo>
                  <a:pt x="19037" y="52044"/>
                </a:lnTo>
                <a:lnTo>
                  <a:pt x="3225" y="52044"/>
                </a:lnTo>
                <a:lnTo>
                  <a:pt x="0" y="55270"/>
                </a:lnTo>
                <a:lnTo>
                  <a:pt x="0" y="63220"/>
                </a:lnTo>
                <a:lnTo>
                  <a:pt x="3225" y="66446"/>
                </a:lnTo>
                <a:lnTo>
                  <a:pt x="25552" y="66471"/>
                </a:lnTo>
                <a:lnTo>
                  <a:pt x="32372" y="66332"/>
                </a:lnTo>
                <a:lnTo>
                  <a:pt x="35585" y="66217"/>
                </a:lnTo>
                <a:lnTo>
                  <a:pt x="41071" y="65798"/>
                </a:lnTo>
                <a:lnTo>
                  <a:pt x="43167" y="65595"/>
                </a:lnTo>
                <a:lnTo>
                  <a:pt x="55003" y="64198"/>
                </a:lnTo>
                <a:lnTo>
                  <a:pt x="58775" y="63830"/>
                </a:lnTo>
                <a:lnTo>
                  <a:pt x="60045" y="63652"/>
                </a:lnTo>
                <a:lnTo>
                  <a:pt x="65519" y="62674"/>
                </a:lnTo>
                <a:lnTo>
                  <a:pt x="69761" y="61683"/>
                </a:lnTo>
                <a:lnTo>
                  <a:pt x="88023" y="57188"/>
                </a:lnTo>
                <a:lnTo>
                  <a:pt x="94500" y="55676"/>
                </a:lnTo>
                <a:lnTo>
                  <a:pt x="96735" y="52070"/>
                </a:lnTo>
                <a:lnTo>
                  <a:pt x="96812" y="51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931225" y="3948974"/>
            <a:ext cx="254655" cy="8712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236042" y="3944884"/>
            <a:ext cx="337507" cy="7903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641164" y="3947023"/>
            <a:ext cx="168731" cy="7944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701837" y="4318302"/>
            <a:ext cx="59522" cy="95695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4810548" y="4331275"/>
            <a:ext cx="55793" cy="34616"/>
          </a:xfrm>
          <a:custGeom>
            <a:avLst/>
            <a:gdLst/>
            <a:ahLst/>
            <a:cxnLst/>
            <a:rect l="l" t="t" r="r" b="b"/>
            <a:pathLst>
              <a:path w="86994" h="53975">
                <a:moveTo>
                  <a:pt x="80962" y="18529"/>
                </a:moveTo>
                <a:lnTo>
                  <a:pt x="80492" y="14541"/>
                </a:lnTo>
                <a:lnTo>
                  <a:pt x="80429" y="13995"/>
                </a:lnTo>
                <a:lnTo>
                  <a:pt x="77876" y="11988"/>
                </a:lnTo>
                <a:lnTo>
                  <a:pt x="76441" y="10858"/>
                </a:lnTo>
                <a:lnTo>
                  <a:pt x="75679" y="10160"/>
                </a:lnTo>
                <a:lnTo>
                  <a:pt x="69202" y="4076"/>
                </a:lnTo>
                <a:lnTo>
                  <a:pt x="67043" y="2374"/>
                </a:lnTo>
                <a:lnTo>
                  <a:pt x="62293" y="723"/>
                </a:lnTo>
                <a:lnTo>
                  <a:pt x="60198" y="0"/>
                </a:lnTo>
                <a:lnTo>
                  <a:pt x="57975" y="0"/>
                </a:lnTo>
                <a:lnTo>
                  <a:pt x="51904" y="673"/>
                </a:lnTo>
                <a:lnTo>
                  <a:pt x="51320" y="723"/>
                </a:lnTo>
                <a:lnTo>
                  <a:pt x="36182" y="711"/>
                </a:lnTo>
                <a:lnTo>
                  <a:pt x="30581" y="609"/>
                </a:lnTo>
                <a:lnTo>
                  <a:pt x="28651" y="622"/>
                </a:lnTo>
                <a:lnTo>
                  <a:pt x="20383" y="1041"/>
                </a:lnTo>
                <a:lnTo>
                  <a:pt x="15214" y="1384"/>
                </a:lnTo>
                <a:lnTo>
                  <a:pt x="15214" y="15125"/>
                </a:lnTo>
                <a:lnTo>
                  <a:pt x="14490" y="12179"/>
                </a:lnTo>
                <a:lnTo>
                  <a:pt x="14503" y="13157"/>
                </a:lnTo>
                <a:lnTo>
                  <a:pt x="14465" y="11988"/>
                </a:lnTo>
                <a:lnTo>
                  <a:pt x="14490" y="12179"/>
                </a:lnTo>
                <a:lnTo>
                  <a:pt x="14566" y="12484"/>
                </a:lnTo>
                <a:lnTo>
                  <a:pt x="15214" y="15125"/>
                </a:lnTo>
                <a:lnTo>
                  <a:pt x="15214" y="1384"/>
                </a:lnTo>
                <a:lnTo>
                  <a:pt x="0" y="12484"/>
                </a:lnTo>
                <a:lnTo>
                  <a:pt x="330" y="14846"/>
                </a:lnTo>
                <a:lnTo>
                  <a:pt x="1092" y="17983"/>
                </a:lnTo>
                <a:lnTo>
                  <a:pt x="1663" y="22110"/>
                </a:lnTo>
                <a:lnTo>
                  <a:pt x="5295" y="24866"/>
                </a:lnTo>
                <a:lnTo>
                  <a:pt x="13169" y="23787"/>
                </a:lnTo>
                <a:lnTo>
                  <a:pt x="15925" y="20154"/>
                </a:lnTo>
                <a:lnTo>
                  <a:pt x="15405" y="16395"/>
                </a:lnTo>
                <a:lnTo>
                  <a:pt x="15328" y="15849"/>
                </a:lnTo>
                <a:lnTo>
                  <a:pt x="16103" y="15760"/>
                </a:lnTo>
                <a:lnTo>
                  <a:pt x="22402" y="15354"/>
                </a:lnTo>
                <a:lnTo>
                  <a:pt x="28968" y="15024"/>
                </a:lnTo>
                <a:lnTo>
                  <a:pt x="31242" y="15024"/>
                </a:lnTo>
                <a:lnTo>
                  <a:pt x="36880" y="15125"/>
                </a:lnTo>
                <a:lnTo>
                  <a:pt x="51955" y="15125"/>
                </a:lnTo>
                <a:lnTo>
                  <a:pt x="53225" y="15011"/>
                </a:lnTo>
                <a:lnTo>
                  <a:pt x="57454" y="14541"/>
                </a:lnTo>
                <a:lnTo>
                  <a:pt x="58191" y="14541"/>
                </a:lnTo>
                <a:lnTo>
                  <a:pt x="59626" y="15036"/>
                </a:lnTo>
                <a:lnTo>
                  <a:pt x="61099" y="16217"/>
                </a:lnTo>
                <a:lnTo>
                  <a:pt x="66116" y="20942"/>
                </a:lnTo>
                <a:lnTo>
                  <a:pt x="67081" y="21818"/>
                </a:lnTo>
                <a:lnTo>
                  <a:pt x="71526" y="25311"/>
                </a:lnTo>
                <a:lnTo>
                  <a:pt x="76047" y="24777"/>
                </a:lnTo>
                <a:lnTo>
                  <a:pt x="80962" y="18529"/>
                </a:lnTo>
                <a:close/>
              </a:path>
              <a:path w="86994" h="53975">
                <a:moveTo>
                  <a:pt x="86817" y="41351"/>
                </a:moveTo>
                <a:lnTo>
                  <a:pt x="86487" y="39243"/>
                </a:lnTo>
                <a:lnTo>
                  <a:pt x="85966" y="35979"/>
                </a:lnTo>
                <a:lnTo>
                  <a:pt x="85572" y="33489"/>
                </a:lnTo>
                <a:lnTo>
                  <a:pt x="81876" y="30810"/>
                </a:lnTo>
                <a:lnTo>
                  <a:pt x="75692" y="31788"/>
                </a:lnTo>
                <a:lnTo>
                  <a:pt x="61201" y="34302"/>
                </a:lnTo>
                <a:lnTo>
                  <a:pt x="57734" y="34848"/>
                </a:lnTo>
                <a:lnTo>
                  <a:pt x="52501" y="35369"/>
                </a:lnTo>
                <a:lnTo>
                  <a:pt x="51181" y="35420"/>
                </a:lnTo>
                <a:lnTo>
                  <a:pt x="45847" y="35496"/>
                </a:lnTo>
                <a:lnTo>
                  <a:pt x="34290" y="35979"/>
                </a:lnTo>
                <a:lnTo>
                  <a:pt x="25361" y="35814"/>
                </a:lnTo>
                <a:lnTo>
                  <a:pt x="23126" y="35902"/>
                </a:lnTo>
                <a:lnTo>
                  <a:pt x="18859" y="37274"/>
                </a:lnTo>
                <a:lnTo>
                  <a:pt x="17792" y="37985"/>
                </a:lnTo>
                <a:lnTo>
                  <a:pt x="16268" y="39306"/>
                </a:lnTo>
                <a:lnTo>
                  <a:pt x="13055" y="41452"/>
                </a:lnTo>
                <a:lnTo>
                  <a:pt x="12344" y="45034"/>
                </a:lnTo>
                <a:lnTo>
                  <a:pt x="12217" y="45999"/>
                </a:lnTo>
                <a:lnTo>
                  <a:pt x="16573" y="52539"/>
                </a:lnTo>
                <a:lnTo>
                  <a:pt x="21043" y="53428"/>
                </a:lnTo>
                <a:lnTo>
                  <a:pt x="24930" y="50850"/>
                </a:lnTo>
                <a:lnTo>
                  <a:pt x="25450" y="50393"/>
                </a:lnTo>
                <a:lnTo>
                  <a:pt x="27101" y="50253"/>
                </a:lnTo>
                <a:lnTo>
                  <a:pt x="34455" y="50380"/>
                </a:lnTo>
                <a:lnTo>
                  <a:pt x="37541" y="50253"/>
                </a:lnTo>
                <a:lnTo>
                  <a:pt x="42799" y="50038"/>
                </a:lnTo>
                <a:lnTo>
                  <a:pt x="46266" y="49898"/>
                </a:lnTo>
                <a:lnTo>
                  <a:pt x="78041" y="45999"/>
                </a:lnTo>
                <a:lnTo>
                  <a:pt x="84137" y="45034"/>
                </a:lnTo>
                <a:lnTo>
                  <a:pt x="86817" y="41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0" name="object 5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946965" y="4295482"/>
            <a:ext cx="354867" cy="8259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376316" y="4285527"/>
            <a:ext cx="267381" cy="8826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737380" y="4503243"/>
            <a:ext cx="72368" cy="83336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4865722" y="4498824"/>
            <a:ext cx="43168" cy="37466"/>
          </a:xfrm>
          <a:custGeom>
            <a:avLst/>
            <a:gdLst/>
            <a:ahLst/>
            <a:cxnLst/>
            <a:rect l="l" t="t" r="r" b="b"/>
            <a:pathLst>
              <a:path w="67310" h="58420">
                <a:moveTo>
                  <a:pt x="57861" y="12357"/>
                </a:moveTo>
                <a:lnTo>
                  <a:pt x="56108" y="8153"/>
                </a:lnTo>
                <a:lnTo>
                  <a:pt x="51219" y="6146"/>
                </a:lnTo>
                <a:lnTo>
                  <a:pt x="41592" y="1778"/>
                </a:lnTo>
                <a:lnTo>
                  <a:pt x="39408" y="876"/>
                </a:lnTo>
                <a:lnTo>
                  <a:pt x="36093" y="215"/>
                </a:lnTo>
                <a:lnTo>
                  <a:pt x="35433" y="88"/>
                </a:lnTo>
                <a:lnTo>
                  <a:pt x="34290" y="25"/>
                </a:lnTo>
                <a:lnTo>
                  <a:pt x="31889" y="215"/>
                </a:lnTo>
                <a:lnTo>
                  <a:pt x="30657" y="215"/>
                </a:lnTo>
                <a:lnTo>
                  <a:pt x="25044" y="38"/>
                </a:lnTo>
                <a:lnTo>
                  <a:pt x="21170" y="0"/>
                </a:lnTo>
                <a:lnTo>
                  <a:pt x="18973" y="63"/>
                </a:lnTo>
                <a:lnTo>
                  <a:pt x="0" y="11087"/>
                </a:lnTo>
                <a:lnTo>
                  <a:pt x="152" y="18884"/>
                </a:lnTo>
                <a:lnTo>
                  <a:pt x="3378" y="22110"/>
                </a:lnTo>
                <a:lnTo>
                  <a:pt x="11328" y="22110"/>
                </a:lnTo>
                <a:lnTo>
                  <a:pt x="14554" y="18884"/>
                </a:lnTo>
                <a:lnTo>
                  <a:pt x="14554" y="15621"/>
                </a:lnTo>
                <a:lnTo>
                  <a:pt x="14554" y="15074"/>
                </a:lnTo>
                <a:lnTo>
                  <a:pt x="14859" y="15024"/>
                </a:lnTo>
                <a:lnTo>
                  <a:pt x="16459" y="14808"/>
                </a:lnTo>
                <a:lnTo>
                  <a:pt x="19824" y="14452"/>
                </a:lnTo>
                <a:lnTo>
                  <a:pt x="21513" y="14401"/>
                </a:lnTo>
                <a:lnTo>
                  <a:pt x="25819" y="14465"/>
                </a:lnTo>
                <a:lnTo>
                  <a:pt x="30734" y="14617"/>
                </a:lnTo>
                <a:lnTo>
                  <a:pt x="32423" y="14617"/>
                </a:lnTo>
                <a:lnTo>
                  <a:pt x="34010" y="14490"/>
                </a:lnTo>
                <a:lnTo>
                  <a:pt x="34988" y="14681"/>
                </a:lnTo>
                <a:lnTo>
                  <a:pt x="37033" y="15519"/>
                </a:lnTo>
                <a:lnTo>
                  <a:pt x="45516" y="19367"/>
                </a:lnTo>
                <a:lnTo>
                  <a:pt x="50634" y="21475"/>
                </a:lnTo>
                <a:lnTo>
                  <a:pt x="54838" y="19723"/>
                </a:lnTo>
                <a:lnTo>
                  <a:pt x="56997" y="14478"/>
                </a:lnTo>
                <a:lnTo>
                  <a:pt x="57835" y="12420"/>
                </a:lnTo>
                <a:lnTo>
                  <a:pt x="14465" y="12369"/>
                </a:lnTo>
                <a:lnTo>
                  <a:pt x="57861" y="12357"/>
                </a:lnTo>
                <a:close/>
              </a:path>
              <a:path w="67310" h="58420">
                <a:moveTo>
                  <a:pt x="67271" y="51295"/>
                </a:moveTo>
                <a:lnTo>
                  <a:pt x="66509" y="43383"/>
                </a:lnTo>
                <a:lnTo>
                  <a:pt x="62992" y="40487"/>
                </a:lnTo>
                <a:lnTo>
                  <a:pt x="35788" y="43180"/>
                </a:lnTo>
                <a:lnTo>
                  <a:pt x="27749" y="43738"/>
                </a:lnTo>
                <a:lnTo>
                  <a:pt x="11341" y="43815"/>
                </a:lnTo>
                <a:lnTo>
                  <a:pt x="8115" y="47040"/>
                </a:lnTo>
                <a:lnTo>
                  <a:pt x="8115" y="54991"/>
                </a:lnTo>
                <a:lnTo>
                  <a:pt x="11341" y="58216"/>
                </a:lnTo>
                <a:lnTo>
                  <a:pt x="15316" y="58216"/>
                </a:lnTo>
                <a:lnTo>
                  <a:pt x="28371" y="58127"/>
                </a:lnTo>
                <a:lnTo>
                  <a:pt x="37045" y="57518"/>
                </a:lnTo>
                <a:lnTo>
                  <a:pt x="64376" y="54813"/>
                </a:lnTo>
                <a:lnTo>
                  <a:pt x="67271" y="51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4" name="object 5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991669" y="4464588"/>
            <a:ext cx="248913" cy="8088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300123" y="4467748"/>
            <a:ext cx="47049" cy="6411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388322" y="4463734"/>
            <a:ext cx="148622" cy="80811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5646557" y="4486752"/>
            <a:ext cx="57421" cy="37874"/>
          </a:xfrm>
          <a:custGeom>
            <a:avLst/>
            <a:gdLst/>
            <a:ahLst/>
            <a:cxnLst/>
            <a:rect l="l" t="t" r="r" b="b"/>
            <a:pathLst>
              <a:path w="89535" h="59054">
                <a:moveTo>
                  <a:pt x="50698" y="7683"/>
                </a:moveTo>
                <a:lnTo>
                  <a:pt x="50558" y="5905"/>
                </a:lnTo>
                <a:lnTo>
                  <a:pt x="47498" y="1854"/>
                </a:lnTo>
                <a:lnTo>
                  <a:pt x="45821" y="812"/>
                </a:lnTo>
                <a:lnTo>
                  <a:pt x="43129" y="215"/>
                </a:lnTo>
                <a:lnTo>
                  <a:pt x="42976" y="177"/>
                </a:lnTo>
                <a:lnTo>
                  <a:pt x="42519" y="177"/>
                </a:lnTo>
                <a:lnTo>
                  <a:pt x="41427" y="203"/>
                </a:lnTo>
                <a:lnTo>
                  <a:pt x="41224" y="190"/>
                </a:lnTo>
                <a:lnTo>
                  <a:pt x="39916" y="63"/>
                </a:lnTo>
                <a:lnTo>
                  <a:pt x="38252" y="63"/>
                </a:lnTo>
                <a:lnTo>
                  <a:pt x="30556" y="190"/>
                </a:lnTo>
                <a:lnTo>
                  <a:pt x="27711" y="165"/>
                </a:lnTo>
                <a:lnTo>
                  <a:pt x="21259" y="0"/>
                </a:lnTo>
                <a:lnTo>
                  <a:pt x="19100" y="12"/>
                </a:lnTo>
                <a:lnTo>
                  <a:pt x="0" y="11480"/>
                </a:lnTo>
                <a:lnTo>
                  <a:pt x="330" y="12915"/>
                </a:lnTo>
                <a:lnTo>
                  <a:pt x="2425" y="17716"/>
                </a:lnTo>
                <a:lnTo>
                  <a:pt x="3822" y="19875"/>
                </a:lnTo>
                <a:lnTo>
                  <a:pt x="7912" y="21983"/>
                </a:lnTo>
                <a:lnTo>
                  <a:pt x="9271" y="22250"/>
                </a:lnTo>
                <a:lnTo>
                  <a:pt x="11328" y="22250"/>
                </a:lnTo>
                <a:lnTo>
                  <a:pt x="12611" y="22085"/>
                </a:lnTo>
                <a:lnTo>
                  <a:pt x="16370" y="22072"/>
                </a:lnTo>
                <a:lnTo>
                  <a:pt x="19583" y="18859"/>
                </a:lnTo>
                <a:lnTo>
                  <a:pt x="19583" y="15443"/>
                </a:lnTo>
                <a:lnTo>
                  <a:pt x="19583" y="14427"/>
                </a:lnTo>
                <a:lnTo>
                  <a:pt x="22186" y="14427"/>
                </a:lnTo>
                <a:lnTo>
                  <a:pt x="28384" y="14592"/>
                </a:lnTo>
                <a:lnTo>
                  <a:pt x="31673" y="14579"/>
                </a:lnTo>
                <a:lnTo>
                  <a:pt x="35521" y="14503"/>
                </a:lnTo>
                <a:lnTo>
                  <a:pt x="34848" y="18859"/>
                </a:lnTo>
                <a:lnTo>
                  <a:pt x="34721" y="19875"/>
                </a:lnTo>
                <a:lnTo>
                  <a:pt x="34302" y="25019"/>
                </a:lnTo>
                <a:lnTo>
                  <a:pt x="37249" y="28498"/>
                </a:lnTo>
                <a:lnTo>
                  <a:pt x="45173" y="29159"/>
                </a:lnTo>
                <a:lnTo>
                  <a:pt x="48653" y="26212"/>
                </a:lnTo>
                <a:lnTo>
                  <a:pt x="49060" y="21209"/>
                </a:lnTo>
                <a:lnTo>
                  <a:pt x="50101" y="14617"/>
                </a:lnTo>
                <a:lnTo>
                  <a:pt x="50330" y="12915"/>
                </a:lnTo>
                <a:lnTo>
                  <a:pt x="50609" y="9601"/>
                </a:lnTo>
                <a:lnTo>
                  <a:pt x="50698" y="7683"/>
                </a:lnTo>
                <a:close/>
              </a:path>
              <a:path w="89535" h="59054">
                <a:moveTo>
                  <a:pt x="89293" y="45415"/>
                </a:moveTo>
                <a:lnTo>
                  <a:pt x="88988" y="37465"/>
                </a:lnTo>
                <a:lnTo>
                  <a:pt x="85648" y="34366"/>
                </a:lnTo>
                <a:lnTo>
                  <a:pt x="45872" y="35814"/>
                </a:lnTo>
                <a:lnTo>
                  <a:pt x="40093" y="35712"/>
                </a:lnTo>
                <a:lnTo>
                  <a:pt x="13792" y="44386"/>
                </a:lnTo>
                <a:lnTo>
                  <a:pt x="10363" y="46418"/>
                </a:lnTo>
                <a:lnTo>
                  <a:pt x="9245" y="50825"/>
                </a:lnTo>
                <a:lnTo>
                  <a:pt x="13296" y="57670"/>
                </a:lnTo>
                <a:lnTo>
                  <a:pt x="17716" y="58801"/>
                </a:lnTo>
                <a:lnTo>
                  <a:pt x="21145" y="56769"/>
                </a:lnTo>
                <a:lnTo>
                  <a:pt x="27990" y="52285"/>
                </a:lnTo>
                <a:lnTo>
                  <a:pt x="30378" y="51409"/>
                </a:lnTo>
                <a:lnTo>
                  <a:pt x="37007" y="50406"/>
                </a:lnTo>
                <a:lnTo>
                  <a:pt x="43891" y="50152"/>
                </a:lnTo>
                <a:lnTo>
                  <a:pt x="52489" y="50114"/>
                </a:lnTo>
                <a:lnTo>
                  <a:pt x="86194" y="48755"/>
                </a:lnTo>
                <a:lnTo>
                  <a:pt x="89293" y="45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98"/>
          </a:p>
        </p:txBody>
      </p:sp>
      <p:pic>
        <p:nvPicPr>
          <p:cNvPr id="58" name="object 5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747471" y="4476045"/>
            <a:ext cx="102765" cy="7943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895560" y="4461031"/>
            <a:ext cx="109276" cy="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9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Times New Roman"/>
              <a:buNone/>
            </a:pPr>
            <a:r>
              <a:rPr lang="en-US" sz="4000"/>
              <a:t>Linear Regression: Estimation of Coefficients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Measuring </a:t>
            </a:r>
            <a:r>
              <a:rPr lang="en-US" i="1"/>
              <a:t>closeness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i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Best one is: </a:t>
            </a:r>
            <a:r>
              <a:rPr lang="en-US" i="1"/>
              <a:t>Minimizing the least squares criterion</a:t>
            </a:r>
            <a:endParaRPr i="1"/>
          </a:p>
        </p:txBody>
      </p:sp>
      <p:sp>
        <p:nvSpPr>
          <p:cNvPr id="137" name="Google Shape;137;p19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Linear Regression is a </a:t>
            </a:r>
            <a:r>
              <a:rPr lang="en-US" dirty="0" smtClean="0"/>
              <a:t>___________ </a:t>
            </a:r>
            <a:r>
              <a:rPr lang="en-US" dirty="0"/>
              <a:t>machine learning algorithm.</a:t>
            </a:r>
            <a:endParaRPr b="0" i="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 dirty="0"/>
              <a:t>In a simple linear regression model (One independent variable), If we change the input variable by 1 unit. How much output variable will change?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the mathematical Equation of Linear Regression Y = β1 + β2X + ϵ, (β1, β2) refers to __________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408227" y="1825625"/>
            <a:ext cx="196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Supervised</a:t>
            </a:r>
            <a:endParaRPr lang="en-I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534770" y="5076967"/>
            <a:ext cx="3944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Regression Coefficients</a:t>
            </a:r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2" y="504967"/>
            <a:ext cx="10249922" cy="6147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simple linear regression model (One independent variable),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change the input variable by 1 unit. How much output variable will change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simple linear regression model of the form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Sol:-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ax+b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y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(output) variable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independent (input)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coefficient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line.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 of the slope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slope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tells us how much the output variable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change for a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one-unit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input variable xxx.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Specifically, if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1 unit,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change by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the equation 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y=2x+5,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slope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a=2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that for each 1 unit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by 2 units.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linear regression, the output variable changes by the value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slope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every unit change in the input variable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420" name="Google Shape;420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many coefficients do you need to estimate in a simple linear regression model with two independent variables?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If Linear regression model perfectly fits i.e., train error is zero, then test error _____________________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Line of best fit or regression line is found when _____________</a:t>
            </a:r>
            <a:endParaRPr dirty="0"/>
          </a:p>
        </p:txBody>
      </p:sp>
      <p:sp>
        <p:nvSpPr>
          <p:cNvPr id="421" name="Google Shape;421;p53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70245" y="3721618"/>
            <a:ext cx="5524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Likely to be non-zero and may be quite high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73209" y="5068934"/>
            <a:ext cx="785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 smtClean="0"/>
              <a:t>Sum of the squared differences between the observed values and the </a:t>
            </a:r>
          </a:p>
          <a:p>
            <a:r>
              <a:rPr lang="en-IN" sz="1800" b="1" dirty="0" smtClean="0"/>
              <a:t>predicted values(the residuals)is minimized</a:t>
            </a:r>
            <a:endParaRPr lang="en-IN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4424" y="805218"/>
            <a:ext cx="12226424" cy="471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>
              <a:lnSpc>
                <a:spcPct val="90000"/>
              </a:lnSpc>
              <a:buClr>
                <a:schemeClr val="dk1"/>
              </a:buClr>
              <a:buSzPts val="2800"/>
              <a:buChar char="•"/>
            </a:pPr>
            <a:r>
              <a:rPr lang="en-US" sz="1800" dirty="0"/>
              <a:t>How many coefficients do you need to estimate in a simple linear regression model with two independent variables</a:t>
            </a:r>
            <a:r>
              <a:rPr lang="en-US" sz="1800" dirty="0" smtClean="0"/>
              <a:t>?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1800" dirty="0"/>
              <a:t> </a:t>
            </a:r>
            <a:r>
              <a:rPr lang="en-US" sz="1800" dirty="0" smtClean="0"/>
              <a:t>   Sol:-</a:t>
            </a:r>
          </a:p>
          <a:p>
            <a:r>
              <a:rPr lang="en-US" sz="1800" dirty="0"/>
              <a:t>In a </a:t>
            </a:r>
            <a:r>
              <a:rPr lang="en-US" sz="1800" b="1" dirty="0"/>
              <a:t>simple linear regression model</a:t>
            </a:r>
            <a:r>
              <a:rPr lang="en-US" sz="1800" dirty="0"/>
              <a:t> with </a:t>
            </a:r>
            <a:r>
              <a:rPr lang="en-US" sz="1800" b="1" dirty="0"/>
              <a:t>two independent variables</a:t>
            </a:r>
            <a:r>
              <a:rPr lang="en-US" sz="1800" dirty="0"/>
              <a:t>, the model takes the form:</a:t>
            </a:r>
          </a:p>
          <a:p>
            <a:r>
              <a:rPr lang="en-US" sz="1800" dirty="0" smtClean="0"/>
              <a:t>y=a1x1+a2x2+b</a:t>
            </a:r>
          </a:p>
          <a:p>
            <a:r>
              <a:rPr lang="en-US" sz="1800" dirty="0" smtClean="0"/>
              <a:t>Here</a:t>
            </a:r>
            <a:r>
              <a:rPr lang="en-US" sz="1800" dirty="0"/>
              <a:t>:</a:t>
            </a:r>
          </a:p>
          <a:p>
            <a:r>
              <a:rPr lang="en-US" sz="1800" dirty="0" smtClean="0"/>
              <a:t>y </a:t>
            </a:r>
            <a:r>
              <a:rPr lang="en-US" sz="1800" dirty="0"/>
              <a:t>is the dependent (output) variable.</a:t>
            </a:r>
          </a:p>
          <a:p>
            <a:r>
              <a:rPr lang="en-US" sz="1800" dirty="0" smtClean="0"/>
              <a:t>x1 </a:t>
            </a:r>
            <a:r>
              <a:rPr lang="en-US" sz="1800" dirty="0"/>
              <a:t>and </a:t>
            </a:r>
            <a:r>
              <a:rPr lang="en-US" sz="1800" dirty="0" smtClean="0"/>
              <a:t>x2​ </a:t>
            </a:r>
            <a:r>
              <a:rPr lang="en-US" sz="1800" dirty="0"/>
              <a:t>are the two independent (input) variables.</a:t>
            </a:r>
          </a:p>
          <a:p>
            <a:r>
              <a:rPr lang="en-US" sz="1800" dirty="0" smtClean="0"/>
              <a:t>a1 </a:t>
            </a:r>
            <a:r>
              <a:rPr lang="en-US" sz="1800" dirty="0"/>
              <a:t>and </a:t>
            </a:r>
            <a:r>
              <a:rPr lang="en-US" sz="1800" dirty="0" smtClean="0"/>
              <a:t>a2​ </a:t>
            </a:r>
            <a:r>
              <a:rPr lang="en-US" sz="1800" dirty="0"/>
              <a:t>are the coefficients (slopes) for each independent variable.</a:t>
            </a:r>
          </a:p>
          <a:p>
            <a:r>
              <a:rPr lang="en-US" sz="1800" dirty="0" smtClean="0"/>
              <a:t>b </a:t>
            </a:r>
            <a:r>
              <a:rPr lang="en-US" sz="1800" dirty="0"/>
              <a:t>is the intercept.</a:t>
            </a:r>
          </a:p>
          <a:p>
            <a:r>
              <a:rPr lang="en-US" sz="1800" b="1" dirty="0"/>
              <a:t>Number of coefficients to estimate:</a:t>
            </a:r>
          </a:p>
          <a:p>
            <a:r>
              <a:rPr lang="en-US" sz="1800" dirty="0"/>
              <a:t>In this model, you need to estimate:</a:t>
            </a:r>
          </a:p>
          <a:p>
            <a:r>
              <a:rPr lang="en-US" sz="1800" dirty="0" smtClean="0"/>
              <a:t>a1​</a:t>
            </a:r>
            <a:r>
              <a:rPr lang="en-US" sz="1800" dirty="0"/>
              <a:t>: the coefficient for </a:t>
            </a:r>
            <a:r>
              <a:rPr lang="en-US" sz="1800" dirty="0" smtClean="0"/>
              <a:t>x1​</a:t>
            </a:r>
            <a:r>
              <a:rPr lang="en-US" sz="1800" dirty="0"/>
              <a:t>.</a:t>
            </a:r>
          </a:p>
          <a:p>
            <a:r>
              <a:rPr lang="en-US" sz="1800" dirty="0" smtClean="0"/>
              <a:t>a2​</a:t>
            </a:r>
            <a:r>
              <a:rPr lang="en-US" sz="1800" dirty="0"/>
              <a:t>: the coefficient for </a:t>
            </a:r>
            <a:r>
              <a:rPr lang="en-US" sz="1800" dirty="0" smtClean="0"/>
              <a:t>x2​</a:t>
            </a:r>
            <a:r>
              <a:rPr lang="en-US" sz="1800" dirty="0"/>
              <a:t>.</a:t>
            </a:r>
          </a:p>
          <a:p>
            <a:r>
              <a:rPr lang="en-US" sz="1800" dirty="0" smtClean="0"/>
              <a:t>b: </a:t>
            </a:r>
            <a:r>
              <a:rPr lang="en-US" sz="1800" dirty="0"/>
              <a:t>the intercept (the value of </a:t>
            </a:r>
            <a:r>
              <a:rPr lang="en-US" sz="1800" dirty="0" smtClean="0"/>
              <a:t>y </a:t>
            </a:r>
            <a:r>
              <a:rPr lang="en-US" sz="1800" dirty="0"/>
              <a:t>when both </a:t>
            </a:r>
            <a:r>
              <a:rPr lang="en-US" sz="1800" dirty="0" smtClean="0"/>
              <a:t>x1​ </a:t>
            </a:r>
            <a:r>
              <a:rPr lang="en-US" sz="1800" dirty="0"/>
              <a:t>and </a:t>
            </a:r>
            <a:r>
              <a:rPr lang="en-US" sz="1800" dirty="0" smtClean="0"/>
              <a:t>x2​ </a:t>
            </a:r>
            <a:r>
              <a:rPr lang="en-US" sz="1800" dirty="0"/>
              <a:t>are zero).</a:t>
            </a:r>
          </a:p>
          <a:p>
            <a:r>
              <a:rPr lang="en-US" sz="1800" dirty="0"/>
              <a:t>Therefore, you need to estimate </a:t>
            </a:r>
            <a:r>
              <a:rPr lang="en-US" sz="1800" b="1" dirty="0"/>
              <a:t>three coefficients</a:t>
            </a:r>
            <a:r>
              <a:rPr lang="en-US" sz="1800" dirty="0"/>
              <a:t> in total: two slope coefficients (</a:t>
            </a:r>
            <a:r>
              <a:rPr lang="en-US" sz="1800" dirty="0" smtClean="0"/>
              <a:t>a1 </a:t>
            </a:r>
            <a:r>
              <a:rPr lang="en-US" sz="1800" dirty="0"/>
              <a:t>and </a:t>
            </a:r>
            <a:r>
              <a:rPr lang="en-US" sz="1800" dirty="0" smtClean="0"/>
              <a:t>a2​</a:t>
            </a:r>
            <a:r>
              <a:rPr lang="en-US" sz="1800" dirty="0"/>
              <a:t>) and one intercept </a:t>
            </a:r>
            <a:endParaRPr lang="en-US" sz="1800" dirty="0" smtClean="0"/>
          </a:p>
          <a:p>
            <a:r>
              <a:rPr lang="en-US" sz="1800" dirty="0" smtClean="0"/>
              <a:t>coefficient </a:t>
            </a:r>
            <a:r>
              <a:rPr lang="en-US" sz="1800" dirty="0"/>
              <a:t>(</a:t>
            </a:r>
            <a:r>
              <a:rPr lang="en-US" sz="1800" dirty="0" smtClean="0"/>
              <a:t>b).</a:t>
            </a:r>
            <a:endParaRPr lang="en-US" sz="1800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8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50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pic>
        <p:nvPicPr>
          <p:cNvPr id="427" name="Google Shape;42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407" y="3626386"/>
            <a:ext cx="9119185" cy="284507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4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  <p:sp>
        <p:nvSpPr>
          <p:cNvPr id="429" name="Google Shape;429;p54"/>
          <p:cNvSpPr txBox="1"/>
          <p:nvPr/>
        </p:nvSpPr>
        <p:spPr>
          <a:xfrm>
            <a:off x="665017" y="1674674"/>
            <a:ext cx="1088458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Question: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it make sense for the multiple regression to suggest no relationship between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newspaper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the simple linear regression implies the opposite?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co-relation analysis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665017" y="3059668"/>
            <a:ext cx="1051559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Newspaper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are a surrogate for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advertising;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newspaper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gets “credit” for the effect of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 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lang="en-US" sz="20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</a:t>
            </a: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436" name="Google Shape;436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Advertising example </a:t>
            </a:r>
            <a:endParaRPr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average effect on sales of a one-unit increase in TV is always β</a:t>
            </a:r>
            <a:r>
              <a:rPr lang="en-US" baseline="-25000"/>
              <a:t>1</a:t>
            </a:r>
            <a:r>
              <a:rPr lang="en-US"/>
              <a:t>, regardless of the amount spent on radio</a:t>
            </a:r>
            <a:endParaRPr/>
          </a:p>
          <a:p>
            <a:pPr marL="685800" lvl="1" indent="-76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change in the response Sales due to a one-unit change in TV is constant. It does not depends on TV</a:t>
            </a:r>
            <a:endParaRPr/>
          </a:p>
        </p:txBody>
      </p:sp>
      <p:sp>
        <p:nvSpPr>
          <p:cNvPr id="437" name="Google Shape;437;p5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443" name="Google Shape;44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 b="1">
                <a:solidFill>
                  <a:srgbClr val="C00000"/>
                </a:solidFill>
              </a:rPr>
              <a:t>Assumptions</a:t>
            </a:r>
            <a:r>
              <a:rPr lang="en-US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Additive assumption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The effect of changes in a predictor X</a:t>
            </a:r>
            <a:r>
              <a:rPr lang="en-US" i="1" baseline="-25000"/>
              <a:t>j</a:t>
            </a:r>
            <a:r>
              <a:rPr lang="en-US"/>
              <a:t> on the response Y is independent of the values of the other predictors.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Linear assumption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The change in the response Y due to a one-unit change in X</a:t>
            </a:r>
            <a:r>
              <a:rPr lang="en-US" i="1" baseline="-25000"/>
              <a:t>j</a:t>
            </a:r>
            <a:r>
              <a:rPr lang="en-US"/>
              <a:t> is constant, regardless of the value of X</a:t>
            </a:r>
            <a:r>
              <a:rPr lang="en-US" i="1" baseline="-25000"/>
              <a:t>j</a:t>
            </a:r>
            <a:endParaRPr i="1" baseline="-25000"/>
          </a:p>
        </p:txBody>
      </p:sp>
      <p:sp>
        <p:nvSpPr>
          <p:cNvPr id="444" name="Google Shape;444;p5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sp>
        <p:nvSpPr>
          <p:cNvPr id="450" name="Google Shape;450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Advertising example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average effect on sales of a one-unit increase in TV is always β</a:t>
            </a:r>
            <a:r>
              <a:rPr lang="en-US" baseline="-25000"/>
              <a:t>1</a:t>
            </a:r>
            <a:r>
              <a:rPr lang="en-US"/>
              <a:t>, regardless of the amount spent on radio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b="1">
                <a:solidFill>
                  <a:srgbClr val="C00000"/>
                </a:solidFill>
              </a:rPr>
              <a:t>NOT TRUE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451" name="Google Shape;45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9525" y="3853152"/>
            <a:ext cx="63912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4870" y="5214973"/>
            <a:ext cx="686752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sp>
        <p:nvSpPr>
          <p:cNvPr id="459" name="Google Shape;45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Production lines, worker and unit produced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60" name="Google Shape;460;p58"/>
          <p:cNvSpPr/>
          <p:nvPr/>
        </p:nvSpPr>
        <p:spPr>
          <a:xfrm>
            <a:off x="838200" y="2718233"/>
            <a:ext cx="3685309" cy="710767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8"/>
          <p:cNvSpPr/>
          <p:nvPr/>
        </p:nvSpPr>
        <p:spPr>
          <a:xfrm>
            <a:off x="5017655" y="2733098"/>
            <a:ext cx="2341417" cy="710767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8"/>
          <p:cNvSpPr txBox="1"/>
          <p:nvPr/>
        </p:nvSpPr>
        <p:spPr>
          <a:xfrm>
            <a:off x="2288308" y="2416370"/>
            <a:ext cx="1116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58"/>
          <p:cNvSpPr txBox="1"/>
          <p:nvPr/>
        </p:nvSpPr>
        <p:spPr>
          <a:xfrm>
            <a:off x="5665848" y="2330032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58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9765" y="1789539"/>
            <a:ext cx="9452467" cy="308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023" y="4977245"/>
            <a:ext cx="1026795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9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Regression: Estimation of Coefficients</a:t>
            </a:r>
            <a:endParaRPr/>
          </a:p>
        </p:txBody>
      </p:sp>
      <p:pic>
        <p:nvPicPr>
          <p:cNvPr id="143" name="Google Shape;143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86182" y="1701986"/>
            <a:ext cx="6414597" cy="48507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Hierarchical principle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include an interaction in a model, hierarchical should also include the main effects, even if the </a:t>
            </a:r>
            <a:r>
              <a:rPr lang="en-US" i="1"/>
              <a:t>p</a:t>
            </a:r>
            <a:r>
              <a:rPr lang="en-US"/>
              <a:t>-values associated with principle their coefficients are not significant.</a:t>
            </a:r>
            <a:endParaRPr/>
          </a:p>
        </p:txBody>
      </p:sp>
      <p:sp>
        <p:nvSpPr>
          <p:cNvPr id="479" name="Google Shape;479;p60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sp>
        <p:nvSpPr>
          <p:cNvPr id="485" name="Google Shape;485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Example: Credit data set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Suppose that we wish to predict balance using the income (quantitative) and student (qualitative) variables. 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the absence of an interaction term, the model takes the form</a:t>
            </a:r>
            <a:endParaRPr/>
          </a:p>
        </p:txBody>
      </p:sp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602" y="4131252"/>
            <a:ext cx="8754052" cy="175634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pic>
        <p:nvPicPr>
          <p:cNvPr id="493" name="Google Shape;49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508" y="1690688"/>
            <a:ext cx="8137237" cy="4571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2"/>
          <p:cNvSpPr/>
          <p:nvPr/>
        </p:nvSpPr>
        <p:spPr>
          <a:xfrm>
            <a:off x="4802909" y="1551709"/>
            <a:ext cx="4100945" cy="34359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075" y="2353469"/>
            <a:ext cx="6606941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2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 (</a:t>
            </a:r>
            <a:r>
              <a:rPr lang="en-US" b="1"/>
              <a:t>Additive assumption)</a:t>
            </a:r>
            <a:endParaRPr/>
          </a:p>
        </p:txBody>
      </p:sp>
      <p:pic>
        <p:nvPicPr>
          <p:cNvPr id="502" name="Google Shape;50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6563" y="1783052"/>
            <a:ext cx="8137237" cy="457121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3"/>
          <p:cNvSpPr/>
          <p:nvPr/>
        </p:nvSpPr>
        <p:spPr>
          <a:xfrm>
            <a:off x="7432964" y="1644073"/>
            <a:ext cx="4100945" cy="34359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3"/>
          <p:cNvSpPr/>
          <p:nvPr/>
        </p:nvSpPr>
        <p:spPr>
          <a:xfrm>
            <a:off x="3332019" y="1618324"/>
            <a:ext cx="4100945" cy="34359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89" y="2536779"/>
            <a:ext cx="7417086" cy="15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3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>
            <a:spLocks noGrp="1"/>
          </p:cNvSpPr>
          <p:nvPr>
            <p:ph type="title"/>
          </p:nvPr>
        </p:nvSpPr>
        <p:spPr>
          <a:xfrm>
            <a:off x="230909" y="365125"/>
            <a:ext cx="506152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imes New Roman"/>
              <a:buNone/>
            </a:pPr>
            <a:r>
              <a:rPr lang="en-US" sz="3600"/>
              <a:t>Linear Regression contd… (</a:t>
            </a:r>
            <a:r>
              <a:rPr lang="en-US" sz="3600" b="1"/>
              <a:t>Linear assumption)</a:t>
            </a:r>
            <a:endParaRPr sz="3600"/>
          </a:p>
        </p:txBody>
      </p:sp>
      <p:pic>
        <p:nvPicPr>
          <p:cNvPr id="512" name="Google Shape;512;p64"/>
          <p:cNvPicPr preferRelativeResize="0"/>
          <p:nvPr/>
        </p:nvPicPr>
        <p:blipFill rotWithShape="1">
          <a:blip r:embed="rId3">
            <a:alphaModFix/>
          </a:blip>
          <a:srcRect l="4288"/>
          <a:stretch/>
        </p:blipFill>
        <p:spPr>
          <a:xfrm>
            <a:off x="5015345" y="365125"/>
            <a:ext cx="6945746" cy="61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4"/>
          <p:cNvSpPr txBox="1"/>
          <p:nvPr/>
        </p:nvSpPr>
        <p:spPr>
          <a:xfrm>
            <a:off x="919017" y="2267727"/>
            <a:ext cx="296025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mpg </a:t>
            </a: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(gas mileage in miles per gallon) versus </a:t>
            </a:r>
            <a:r>
              <a:rPr lang="en-US" sz="16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horsepower </a:t>
            </a: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shown for a number of cars in the </a:t>
            </a:r>
            <a:r>
              <a:rPr lang="en-US" sz="1600" b="0" i="0">
                <a:solidFill>
                  <a:srgbClr val="9640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</a:t>
            </a: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set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4" name="Google Shape;51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1580" y="323271"/>
            <a:ext cx="71532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9791" y="3848679"/>
            <a:ext cx="1040130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>
            <a:spLocks noGrp="1"/>
          </p:cNvSpPr>
          <p:nvPr>
            <p:ph type="ftr" idx="11"/>
          </p:nvPr>
        </p:nvSpPr>
        <p:spPr>
          <a:xfrm>
            <a:off x="665018" y="6356350"/>
            <a:ext cx="10688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522" name="Google Shape;522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 b="1">
                <a:solidFill>
                  <a:srgbClr val="C00000"/>
                </a:solidFill>
              </a:rPr>
              <a:t>Potential Problems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Non-linearity of the response-predictor relationships.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Correlation of error terms.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Non-constant variance of error terms.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4. Outliers.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5. High-leverage points.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6. Collinearity.</a:t>
            </a:r>
            <a:endParaRPr/>
          </a:p>
        </p:txBody>
      </p:sp>
      <p:sp>
        <p:nvSpPr>
          <p:cNvPr id="523" name="Google Shape;523;p65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529" name="Google Shape;529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i="1">
                <a:solidFill>
                  <a:srgbClr val="000000"/>
                </a:solidFill>
              </a:rPr>
              <a:t>Is there a relationship between advertising budget and sales?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Evidence of an association between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strong is the relationship between advertising budget and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Strength of this relationship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Which media contribute to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Do just one or two of the media contribute?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30" name="Google Shape;530;p66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Linear Regression contd…</a:t>
            </a:r>
            <a:endParaRPr/>
          </a:p>
        </p:txBody>
      </p:sp>
      <p:sp>
        <p:nvSpPr>
          <p:cNvPr id="536" name="Google Shape;536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accurately can we estimate the effect of each medium on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By what amount will sales increase?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How accurately can we predict future sales?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is the accuracy of this prediction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Is the relationship linear?</a:t>
            </a:r>
            <a:r>
              <a:rPr lang="en-US" sz="3200" i="1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b="0" i="1">
                <a:solidFill>
                  <a:srgbClr val="000000"/>
                </a:solidFill>
              </a:rPr>
              <a:t>Is there synergy among the advertising media?</a:t>
            </a:r>
            <a:r>
              <a:rPr lang="en-US" sz="3200" i="1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Interaction effect</a:t>
            </a:r>
            <a:endParaRPr sz="28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37" name="Google Shape;537;p67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References 	</a:t>
            </a:r>
            <a:endParaRPr/>
          </a:p>
        </p:txBody>
      </p:sp>
      <p:sp>
        <p:nvSpPr>
          <p:cNvPr id="543" name="Google Shape;543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/>
              <a:t>Least Square Error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Residual sum of square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		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Least Square Approach: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2909455" y="2265621"/>
            <a:ext cx="6096000" cy="4042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2909455" y="2905835"/>
            <a:ext cx="6096000" cy="4001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6153" b="-769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2706255" y="4115815"/>
            <a:ext cx="6096000" cy="6999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2613891" y="4950687"/>
            <a:ext cx="6096000" cy="3937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t="-7690" b="-1076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1967346" y="5541110"/>
            <a:ext cx="6096000" cy="8485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438899" y="5517757"/>
            <a:ext cx="3554845" cy="84856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ftr" idx="11"/>
          </p:nvPr>
        </p:nvSpPr>
        <p:spPr>
          <a:xfrm>
            <a:off x="604984" y="6552767"/>
            <a:ext cx="10515599" cy="22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Gareth James, Daniela Witten, Trevor Hastie, Robert Tibshirani, An Introduction to Statistical Learning with Applications in R, Springer, 2013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3909</Words>
  <Application>Microsoft Office PowerPoint</Application>
  <PresentationFormat>Widescreen</PresentationFormat>
  <Paragraphs>604</Paragraphs>
  <Slides>88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Cambria Math</vt:lpstr>
      <vt:lpstr>Times New Roman</vt:lpstr>
      <vt:lpstr>Verdana</vt:lpstr>
      <vt:lpstr>Office Theme</vt:lpstr>
      <vt:lpstr>Linear Regression</vt:lpstr>
      <vt:lpstr>Outline </vt:lpstr>
      <vt:lpstr>Why Linear Regression?</vt:lpstr>
      <vt:lpstr>Why Linear Regression?</vt:lpstr>
      <vt:lpstr>Why Linear Regression?</vt:lpstr>
      <vt:lpstr>What is Linear Regression?</vt:lpstr>
      <vt:lpstr>Linear Regression: Estimation of Coefficients</vt:lpstr>
      <vt:lpstr>Linear Regression: Estimation of Coefficients</vt:lpstr>
      <vt:lpstr>Least Square Error</vt:lpstr>
      <vt:lpstr>Linear Regression contd…</vt:lpstr>
      <vt:lpstr>Linear Regression contd…</vt:lpstr>
      <vt:lpstr>Question </vt:lpstr>
      <vt:lpstr>PowerPoint Presentation</vt:lpstr>
      <vt:lpstr>PowerPoint Presentation</vt:lpstr>
      <vt:lpstr>PowerPoint Presentation</vt:lpstr>
      <vt:lpstr>Hypothesis function</vt:lpstr>
      <vt:lpstr>Cost function </vt:lpstr>
      <vt:lpstr>Gradient Descent Approach </vt:lpstr>
      <vt:lpstr>Gradient Descent Approach </vt:lpstr>
      <vt:lpstr>Gradient Descent Approach </vt:lpstr>
      <vt:lpstr>Gradient Descent Approach </vt:lpstr>
      <vt:lpstr>Cost function</vt:lpstr>
      <vt:lpstr>(Optional)</vt:lpstr>
      <vt:lpstr>Gradient descent algorithm</vt:lpstr>
      <vt:lpstr>Practical Tips for Linear Regression</vt:lpstr>
      <vt:lpstr>Feature and parameter values</vt:lpstr>
      <vt:lpstr>Feature size and parameter size</vt:lpstr>
      <vt:lpstr>Feature size and gradient descent Features Parameters</vt:lpstr>
      <vt:lpstr>Practical Tips for Linear Regression</vt:lpstr>
      <vt:lpstr>Feature scaling</vt:lpstr>
      <vt:lpstr>Mean normalization</vt:lpstr>
      <vt:lpstr>Z-score normalization</vt:lpstr>
      <vt:lpstr>Feature scaling</vt:lpstr>
      <vt:lpstr>Practical Tips for Linear Regression</vt:lpstr>
      <vt:lpstr>Gradient descent</vt:lpstr>
      <vt:lpstr>Make sure gradient descent is working correctly</vt:lpstr>
      <vt:lpstr>Practical Tips for Linear Regression</vt:lpstr>
      <vt:lpstr>Identify problem with gradient descent</vt:lpstr>
      <vt:lpstr>Values of 𝛼 to try:</vt:lpstr>
      <vt:lpstr>Practical Tips for Linear Regression</vt:lpstr>
      <vt:lpstr>Feature engineering</vt:lpstr>
      <vt:lpstr>Practical Tips for Linear Regression</vt:lpstr>
      <vt:lpstr>Polynomial regression</vt:lpstr>
      <vt:lpstr>Choice of features</vt:lpstr>
      <vt:lpstr>Question </vt:lpstr>
      <vt:lpstr>PowerPoint Presentation</vt:lpstr>
      <vt:lpstr>PowerPoint Presentation</vt:lpstr>
      <vt:lpstr>Linear Regression – Accessing the accuracy of the coefficients</vt:lpstr>
      <vt:lpstr>Linear Regression – Accessing the accuracy of the model</vt:lpstr>
      <vt:lpstr>Linear Regression – Accessing the accuracy of the model</vt:lpstr>
      <vt:lpstr>Linear Regression – Accessing the accuracy of the model</vt:lpstr>
      <vt:lpstr>Linear Regression – Accessing the accuracy of the model</vt:lpstr>
      <vt:lpstr>Linear Regression – Accessing the accuracy of the model</vt:lpstr>
      <vt:lpstr>Linear Regression – Accessing the accuracy of the model</vt:lpstr>
      <vt:lpstr>Multivariate Linear Regression</vt:lpstr>
      <vt:lpstr>Multivariate Linear Regression</vt:lpstr>
      <vt:lpstr>Multivariate Linear Regression</vt:lpstr>
      <vt:lpstr>Multivariate Linear Regression</vt:lpstr>
      <vt:lpstr>Hypothesis function</vt:lpstr>
      <vt:lpstr>Linear Regression – Accessing the accuracy of the model</vt:lpstr>
      <vt:lpstr>Matrix Representation </vt:lpstr>
      <vt:lpstr>Cost function </vt:lpstr>
      <vt:lpstr>Gradient descent method </vt:lpstr>
      <vt:lpstr>Gradient descent method </vt:lpstr>
      <vt:lpstr>Normal equation method</vt:lpstr>
      <vt:lpstr>Gradient descent method vs Normal Equation Method</vt:lpstr>
      <vt:lpstr>Practice Question </vt:lpstr>
      <vt:lpstr>PowerPoint Presentation</vt:lpstr>
      <vt:lpstr>PowerPoint Presentation</vt:lpstr>
      <vt:lpstr>Questions</vt:lpstr>
      <vt:lpstr>PowerPoint Presentation</vt:lpstr>
      <vt:lpstr>Questions</vt:lpstr>
      <vt:lpstr>PowerPoint Presentation</vt:lpstr>
      <vt:lpstr>Linear Regression contd…</vt:lpstr>
      <vt:lpstr>Linear Regression contd…</vt:lpstr>
      <vt:lpstr>Linear Regression contd…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(Additive assumption)</vt:lpstr>
      <vt:lpstr>Linear Regression contd… (Linear assumption)</vt:lpstr>
      <vt:lpstr>Linear Regression contd…</vt:lpstr>
      <vt:lpstr>Linear Regression contd…</vt:lpstr>
      <vt:lpstr>Linear Regression contd…</vt:lpstr>
      <vt:lpstr>References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cp:lastModifiedBy>Sumit kumar</cp:lastModifiedBy>
  <cp:revision>6</cp:revision>
  <dcterms:modified xsi:type="dcterms:W3CDTF">2024-12-23T05:22:30Z</dcterms:modified>
</cp:coreProperties>
</file>